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.xml" ContentType="application/vnd.openxmlformats-officedocument.presentationml.notesSlide+xml"/>
  <Override PartName="/ppt/charts/chart5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Sree\Desktop\Trainity\Trainity_Assignments\5\IMDB_Movies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Sree\Desktop\Trainity\Trainity_Assignments\5\IMDB_Movies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ree\Desktop\Trainity\Trainity_Assignments\5\IMDB_Movi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ree\Desktop\Trainity\Trainity_Assignments\5\IMDB_Movie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ree\Desktop\Trainity\Trainity_Assignments\5\IMDB_Movies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ree\Desktop\Trainity\Trainity_Assignments\5\IMDB_Movie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cleaned_data!$C$2:$C$3799</cx:f>
        <cx:lvl ptCount="3798" formatCode="General">
          <cx:pt idx="0">237000000</cx:pt>
          <cx:pt idx="1">300000000</cx:pt>
          <cx:pt idx="2">245000000</cx:pt>
          <cx:pt idx="3">250000000</cx:pt>
          <cx:pt idx="4">263700000</cx:pt>
          <cx:pt idx="5">258000000</cx:pt>
          <cx:pt idx="6">260000000</cx:pt>
          <cx:pt idx="7">250000000</cx:pt>
          <cx:pt idx="8">250000000</cx:pt>
          <cx:pt idx="9">250000000</cx:pt>
          <cx:pt idx="10">209000000</cx:pt>
          <cx:pt idx="11">200000000</cx:pt>
          <cx:pt idx="12">225000000</cx:pt>
          <cx:pt idx="13">215000000</cx:pt>
          <cx:pt idx="14">225000000</cx:pt>
          <cx:pt idx="15">225000000</cx:pt>
          <cx:pt idx="16">220000000</cx:pt>
          <cx:pt idx="17">250000000</cx:pt>
          <cx:pt idx="18">225000000</cx:pt>
          <cx:pt idx="19">250000000</cx:pt>
          <cx:pt idx="20">230000000</cx:pt>
          <cx:pt idx="21">200000000</cx:pt>
          <cx:pt idx="22">225000000</cx:pt>
          <cx:pt idx="23">180000000</cx:pt>
          <cx:pt idx="24">207000000</cx:pt>
          <cx:pt idx="25">200000000</cx:pt>
          <cx:pt idx="26">250000000</cx:pt>
          <cx:pt idx="27">209000000</cx:pt>
          <cx:pt idx="28">150000000</cx:pt>
          <cx:pt idx="29">200000000</cx:pt>
          <cx:pt idx="30">200000000</cx:pt>
          <cx:pt idx="31">200000000</cx:pt>
          <cx:pt idx="32">200000000</cx:pt>
          <cx:pt idx="33">210000000</cx:pt>
          <cx:pt idx="34">200000000</cx:pt>
          <cx:pt idx="35">200000000</cx:pt>
          <cx:pt idx="36">210000000</cx:pt>
          <cx:pt idx="37">215000000</cx:pt>
          <cx:pt idx="38">200000000</cx:pt>
          <cx:pt idx="39">170000000</cx:pt>
          <cx:pt idx="40">200000000</cx:pt>
          <cx:pt idx="41">200000000</cx:pt>
          <cx:pt idx="42">200000000</cx:pt>
          <cx:pt idx="43">200000000</cx:pt>
          <cx:pt idx="44">190000000</cx:pt>
          <cx:pt idx="45">190000000</cx:pt>
          <cx:pt idx="46">200000000</cx:pt>
          <cx:pt idx="47">190000000</cx:pt>
          <cx:pt idx="48">195000000</cx:pt>
          <cx:pt idx="49">105000000</cx:pt>
          <cx:pt idx="50">200000000</cx:pt>
          <cx:pt idx="51">190000000</cx:pt>
          <cx:pt idx="52">195000000</cx:pt>
          <cx:pt idx="53">185000000</cx:pt>
          <cx:pt idx="54">185000000</cx:pt>
          <cx:pt idx="55">185000000</cx:pt>
          <cx:pt idx="56">180000000</cx:pt>
          <cx:pt idx="57">140000000</cx:pt>
          <cx:pt idx="58">200000000</cx:pt>
          <cx:pt idx="59">200000000</cx:pt>
          <cx:pt idx="60">176000000</cx:pt>
          <cx:pt idx="61">180000000</cx:pt>
          <cx:pt idx="62">180000000</cx:pt>
          <cx:pt idx="63">178000000</cx:pt>
          <cx:pt idx="64">185000000</cx:pt>
          <cx:pt idx="65">175000000</cx:pt>
          <cx:pt idx="66">175000000</cx:pt>
          <cx:pt idx="67">140000000</cx:pt>
          <cx:pt idx="68">170000000</cx:pt>
          <cx:pt idx="69">170000000</cx:pt>
          <cx:pt idx="70">145000000</cx:pt>
          <cx:pt idx="71">175000000</cx:pt>
          <cx:pt idx="72">175000000</cx:pt>
          <cx:pt idx="73">178000000</cx:pt>
          <cx:pt idx="74">175000000</cx:pt>
          <cx:pt idx="75">175000000</cx:pt>
          <cx:pt idx="76">175000000</cx:pt>
          <cx:pt idx="77">175000000</cx:pt>
          <cx:pt idx="78">200000000</cx:pt>
          <cx:pt idx="79">170000000</cx:pt>
          <cx:pt idx="80">180000000</cx:pt>
          <cx:pt idx="81">170000000</cx:pt>
          <cx:pt idx="82">175000000</cx:pt>
          <cx:pt idx="83">170000000</cx:pt>
          <cx:pt idx="84">165000000</cx:pt>
          <cx:pt idx="85">190000000</cx:pt>
          <cx:pt idx="86">165000000</cx:pt>
          <cx:pt idx="87">165000000</cx:pt>
          <cx:pt idx="88">165000000</cx:pt>
          <cx:pt idx="89">165000000</cx:pt>
          <cx:pt idx="90">165000000</cx:pt>
          <cx:pt idx="91">200000000</cx:pt>
          <cx:pt idx="92">170000000</cx:pt>
          <cx:pt idx="93">165000000</cx:pt>
          <cx:pt idx="94">160000000</cx:pt>
          <cx:pt idx="95">180000000</cx:pt>
          <cx:pt idx="96">38000000</cx:pt>
          <cx:pt idx="97">150000000</cx:pt>
          <cx:pt idx="98">160000000</cx:pt>
          <cx:pt idx="99">160000000</cx:pt>
          <cx:pt idx="100">150000000</cx:pt>
          <cx:pt idx="101">160000000</cx:pt>
          <cx:pt idx="102">170000000</cx:pt>
          <cx:pt idx="103">160000000</cx:pt>
          <cx:pt idx="104">160000000</cx:pt>
          <cx:pt idx="105">155000000</cx:pt>
          <cx:pt idx="106">155000000</cx:pt>
          <cx:pt idx="107">140000000</cx:pt>
          <cx:pt idx="108">150000000</cx:pt>
          <cx:pt idx="109">155000000</cx:pt>
          <cx:pt idx="110">150000000</cx:pt>
          <cx:pt idx="111">150000000</cx:pt>
          <cx:pt idx="112">150000000</cx:pt>
          <cx:pt idx="113">150000000</cx:pt>
          <cx:pt idx="114">150000000</cx:pt>
          <cx:pt idx="115">150000000</cx:pt>
          <cx:pt idx="116">150000000</cx:pt>
          <cx:pt idx="117">150000000</cx:pt>
          <cx:pt idx="118">150000000</cx:pt>
          <cx:pt idx="119">150000000</cx:pt>
          <cx:pt idx="120">150000000</cx:pt>
          <cx:pt idx="121">150000000</cx:pt>
          <cx:pt idx="122">150000000</cx:pt>
          <cx:pt idx="123">170000000</cx:pt>
          <cx:pt idx="124">150000000</cx:pt>
          <cx:pt idx="125">150000000</cx:pt>
          <cx:pt idx="126">150000000</cx:pt>
          <cx:pt idx="127">150000000</cx:pt>
          <cx:pt idx="128">150000000</cx:pt>
          <cx:pt idx="129">150000000</cx:pt>
          <cx:pt idx="130">100000000</cx:pt>
          <cx:pt idx="131">150000000</cx:pt>
          <cx:pt idx="132">150000000</cx:pt>
          <cx:pt idx="133">150000000</cx:pt>
          <cx:pt idx="134">150000000</cx:pt>
          <cx:pt idx="135">150000000</cx:pt>
          <cx:pt idx="136">150000000</cx:pt>
          <cx:pt idx="137">150000000</cx:pt>
          <cx:pt idx="138">150000000</cx:pt>
          <cx:pt idx="139">149000000</cx:pt>
          <cx:pt idx="140">150000000</cx:pt>
          <cx:pt idx="141">145000000</cx:pt>
          <cx:pt idx="142">175000000</cx:pt>
          <cx:pt idx="143">145000000</cx:pt>
          <cx:pt idx="144">142000000</cx:pt>
          <cx:pt idx="145">144000000</cx:pt>
          <cx:pt idx="146">140000000</cx:pt>
          <cx:pt idx="147">140000000</cx:pt>
          <cx:pt idx="148">150000000</cx:pt>
          <cx:pt idx="149">145000000</cx:pt>
          <cx:pt idx="150">145000000</cx:pt>
          <cx:pt idx="151">145000000</cx:pt>
          <cx:pt idx="152">100000000</cx:pt>
          <cx:pt idx="153">140000000</cx:pt>
          <cx:pt idx="154">140000000</cx:pt>
          <cx:pt idx="155">150000000</cx:pt>
          <cx:pt idx="156">139000000</cx:pt>
          <cx:pt idx="157">145000000</cx:pt>
          <cx:pt idx="158">140000000</cx:pt>
          <cx:pt idx="159">135000000</cx:pt>
          <cx:pt idx="160">130000000</cx:pt>
          <cx:pt idx="161">140000000</cx:pt>
          <cx:pt idx="162">137000000</cx:pt>
          <cx:pt idx="163">130000000</cx:pt>
          <cx:pt idx="164">130000000</cx:pt>
          <cx:pt idx="165">137000000</cx:pt>
          <cx:pt idx="166">140000000</cx:pt>
          <cx:pt idx="167">135000000</cx:pt>
          <cx:pt idx="168">150000000</cx:pt>
          <cx:pt idx="169">120000000</cx:pt>
          <cx:pt idx="170">135000000</cx:pt>
          <cx:pt idx="171">150000000</cx:pt>
          <cx:pt idx="172">140000000</cx:pt>
          <cx:pt idx="173">135000000</cx:pt>
          <cx:pt idx="174">135000000</cx:pt>
          <cx:pt idx="175">135000000</cx:pt>
          <cx:pt idx="176">132000000</cx:pt>
          <cx:pt idx="177">110000000</cx:pt>
          <cx:pt idx="178">130000000</cx:pt>
          <cx:pt idx="179">130000000</cx:pt>
          <cx:pt idx="180">130000000</cx:pt>
          <cx:pt idx="181">135000000</cx:pt>
          <cx:pt idx="182">132000000</cx:pt>
          <cx:pt idx="183">130000000</cx:pt>
          <cx:pt idx="184">130000000</cx:pt>
          <cx:pt idx="185">110000000</cx:pt>
          <cx:pt idx="186">125000000</cx:pt>
          <cx:pt idx="187">135000000</cx:pt>
          <cx:pt idx="188">130000000</cx:pt>
          <cx:pt idx="189">130000000</cx:pt>
          <cx:pt idx="190">130000000</cx:pt>
          <cx:pt idx="191">127500000</cx:pt>
          <cx:pt idx="192">127000000</cx:pt>
          <cx:pt idx="193">130000000</cx:pt>
          <cx:pt idx="194">125000000</cx:pt>
          <cx:pt idx="195">130000000</cx:pt>
          <cx:pt idx="196">140000000</cx:pt>
          <cx:pt idx="197">125000000</cx:pt>
          <cx:pt idx="198">125000000</cx:pt>
          <cx:pt idx="199">103000000</cx:pt>
          <cx:pt idx="200">110000000</cx:pt>
          <cx:pt idx="201">125000000</cx:pt>
          <cx:pt idx="202">125000000</cx:pt>
          <cx:pt idx="203">125000000</cx:pt>
          <cx:pt idx="204">65000000</cx:pt>
          <cx:pt idx="205">85000000</cx:pt>
          <cx:pt idx="206">125000000</cx:pt>
          <cx:pt idx="207">125000000</cx:pt>
          <cx:pt idx="208">123000000</cx:pt>
          <cx:pt idx="209">125000000</cx:pt>
          <cx:pt idx="210">125000000</cx:pt>
          <cx:pt idx="211">140000000</cx:pt>
          <cx:pt idx="212">130000000</cx:pt>
          <cx:pt idx="213">120000000</cx:pt>
          <cx:pt idx="214">110000000</cx:pt>
          <cx:pt idx="215">120000000</cx:pt>
          <cx:pt idx="216">120000000</cx:pt>
          <cx:pt idx="217">130000000</cx:pt>
          <cx:pt idx="218">120000000</cx:pt>
          <cx:pt idx="219">115000000</cx:pt>
          <cx:pt idx="220">105000000</cx:pt>
          <cx:pt idx="221">100000000</cx:pt>
          <cx:pt idx="222">120000000</cx:pt>
          <cx:pt idx="223">120000000</cx:pt>
          <cx:pt idx="224">117000000</cx:pt>
          <cx:pt idx="225">120000000</cx:pt>
          <cx:pt idx="226">113000000</cx:pt>
          <cx:pt idx="227">115000000</cx:pt>
          <cx:pt idx="228">115000000</cx:pt>
          <cx:pt idx="229">120000000</cx:pt>
          <cx:pt idx="230">115000000</cx:pt>
          <cx:pt idx="231">135000000</cx:pt>
          <cx:pt idx="232">115000000</cx:pt>
          <cx:pt idx="233">115000000</cx:pt>
          <cx:pt idx="234">125000000</cx:pt>
          <cx:pt idx="235">100000000</cx:pt>
          <cx:pt idx="236">116000000</cx:pt>
          <cx:pt idx="237">135000000</cx:pt>
          <cx:pt idx="238">120000000</cx:pt>
          <cx:pt idx="239">110000000</cx:pt>
          <cx:pt idx="240">110000000</cx:pt>
          <cx:pt idx="241">110000000</cx:pt>
          <cx:pt idx="242">110000000</cx:pt>
          <cx:pt idx="243">110000000</cx:pt>
          <cx:pt idx="244">120000000</cx:pt>
          <cx:pt idx="245">110000000</cx:pt>
          <cx:pt idx="246">110000000</cx:pt>
          <cx:pt idx="247">112000000</cx:pt>
          <cx:pt idx="248">120000000</cx:pt>
          <cx:pt idx="249">110000000</cx:pt>
          <cx:pt idx="250">110000000</cx:pt>
          <cx:pt idx="251">110000000</cx:pt>
          <cx:pt idx="252">110000000</cx:pt>
          <cx:pt idx="253">110000000</cx:pt>
          <cx:pt idx="254">105000000</cx:pt>
          <cx:pt idx="255">160000000</cx:pt>
          <cx:pt idx="256">110000000</cx:pt>
          <cx:pt idx="257">110000000</cx:pt>
          <cx:pt idx="258">93000000</cx:pt>
          <cx:pt idx="259">110000000</cx:pt>
          <cx:pt idx="260">107000000</cx:pt>
          <cx:pt idx="261">109000000</cx:pt>
          <cx:pt idx="262">120000000</cx:pt>
          <cx:pt idx="263">130000000</cx:pt>
          <cx:pt idx="264">133000000</cx:pt>
          <cx:pt idx="265">105000000</cx:pt>
          <cx:pt idx="266">108000000</cx:pt>
          <cx:pt idx="267">126000000</cx:pt>
          <cx:pt idx="268">90000000</cx:pt>
          <cx:pt idx="269">90000000</cx:pt>
          <cx:pt idx="270">103000000</cx:pt>
          <cx:pt idx="271">102000000</cx:pt>
          <cx:pt idx="272">100000000</cx:pt>
          <cx:pt idx="273">150000000</cx:pt>
          <cx:pt idx="274">100000000</cx:pt>
          <cx:pt idx="275">102000000</cx:pt>
          <cx:pt idx="276">100000000</cx:pt>
          <cx:pt idx="277">100000000</cx:pt>
          <cx:pt idx="278">115000000</cx:pt>
          <cx:pt idx="279">100000000</cx:pt>
          <cx:pt idx="280">100000000</cx:pt>
          <cx:pt idx="281">100000000</cx:pt>
          <cx:pt idx="282">100000000</cx:pt>
          <cx:pt idx="283">100000000</cx:pt>
          <cx:pt idx="284">100000000</cx:pt>
          <cx:pt idx="285">100000000</cx:pt>
          <cx:pt idx="286">92000000</cx:pt>
          <cx:pt idx="287">100000000</cx:pt>
          <cx:pt idx="288">100000000</cx:pt>
          <cx:pt idx="289">100000000</cx:pt>
          <cx:pt idx="290">100000000</cx:pt>
          <cx:pt idx="291">100000000</cx:pt>
          <cx:pt idx="292">83000000</cx:pt>
          <cx:pt idx="293">100000000</cx:pt>
          <cx:pt idx="294">100000000</cx:pt>
          <cx:pt idx="295">100000000</cx:pt>
          <cx:pt idx="296">105000000</cx:pt>
          <cx:pt idx="297">102000000</cx:pt>
          <cx:pt idx="298">80000000</cx:pt>
          <cx:pt idx="299">100000000</cx:pt>
          <cx:pt idx="300">100000000</cx:pt>
          <cx:pt idx="301">140000000</cx:pt>
          <cx:pt idx="302">100000000</cx:pt>
          <cx:pt idx="303">90000000</cx:pt>
          <cx:pt idx="304">105000000</cx:pt>
          <cx:pt idx="305">84000000</cx:pt>
          <cx:pt idx="306">100000000</cx:pt>
          <cx:pt idx="307">100000000</cx:pt>
          <cx:pt idx="308">100000000</cx:pt>
          <cx:pt idx="309">99000000</cx:pt>
          <cx:pt idx="310">10000000</cx:pt>
          <cx:pt idx="311">98000000</cx:pt>
          <cx:pt idx="312">100000000</cx:pt>
          <cx:pt idx="313">94000000</cx:pt>
          <cx:pt idx="314">100000000</cx:pt>
          <cx:pt idx="315">90000000</cx:pt>
          <cx:pt idx="316">92000000</cx:pt>
          <cx:pt idx="317">95000000</cx:pt>
          <cx:pt idx="318">93000000</cx:pt>
          <cx:pt idx="319">100000000</cx:pt>
          <cx:pt idx="320">95000000</cx:pt>
          <cx:pt idx="321">95000000</cx:pt>
          <cx:pt idx="322">95000000</cx:pt>
          <cx:pt idx="323">65000000</cx:pt>
          <cx:pt idx="324">94000000</cx:pt>
          <cx:pt idx="325">94000000</cx:pt>
          <cx:pt idx="326">94000000</cx:pt>
          <cx:pt idx="327">95000000</cx:pt>
          <cx:pt idx="328">115000000</cx:pt>
          <cx:pt idx="329">100000000</cx:pt>
          <cx:pt idx="330">93000000</cx:pt>
          <cx:pt idx="331">93000000</cx:pt>
          <cx:pt idx="332">90000000</cx:pt>
          <cx:pt idx="333">92000000</cx:pt>
          <cx:pt idx="334">107000000</cx:pt>
          <cx:pt idx="335">92000000</cx:pt>
          <cx:pt idx="336">98000000</cx:pt>
          <cx:pt idx="337">95000000</cx:pt>
          <cx:pt idx="338">90000000</cx:pt>
          <cx:pt idx="339">90000000</cx:pt>
          <cx:pt idx="340">100000000</cx:pt>
          <cx:pt idx="341">90000000</cx:pt>
          <cx:pt idx="342">100000000</cx:pt>
          <cx:pt idx="343">100000000</cx:pt>
          <cx:pt idx="344">90000000</cx:pt>
          <cx:pt idx="345">90000000</cx:pt>
          <cx:pt idx="346">92000000</cx:pt>
          <cx:pt idx="347">90000000</cx:pt>
          <cx:pt idx="348">90000000</cx:pt>
          <cx:pt idx="349">92000000</cx:pt>
          <cx:pt idx="350">90000000</cx:pt>
          <cx:pt idx="351">90000000</cx:pt>
          <cx:pt idx="352">90000000</cx:pt>
          <cx:pt idx="353">120000000</cx:pt>
          <cx:pt idx="354">90000000</cx:pt>
          <cx:pt idx="355">75000000</cx:pt>
          <cx:pt idx="356">90000000</cx:pt>
          <cx:pt idx="357">88000000</cx:pt>
          <cx:pt idx="358">100000000</cx:pt>
          <cx:pt idx="359">90000000</cx:pt>
          <cx:pt idx="360">90000000</cx:pt>
          <cx:pt idx="361">95000000</cx:pt>
          <cx:pt idx="362">80000000</cx:pt>
          <cx:pt idx="363">90000000</cx:pt>
          <cx:pt idx="364">95000000</cx:pt>
          <cx:pt idx="365">90000000</cx:pt>
          <cx:pt idx="366">68000000</cx:pt>
          <cx:pt idx="367">92000000</cx:pt>
          <cx:pt idx="368">90000000</cx:pt>
          <cx:pt idx="369">90000000</cx:pt>
          <cx:pt idx="370">100000000</cx:pt>
          <cx:pt idx="371">90000000</cx:pt>
          <cx:pt idx="372">86000000</cx:pt>
          <cx:pt idx="373">100000000</cx:pt>
          <cx:pt idx="374">20000000</cx:pt>
          <cx:pt idx="375">88000000</cx:pt>
          <cx:pt idx="376">90000000</cx:pt>
          <cx:pt idx="377">87000000</cx:pt>
          <cx:pt idx="378">92000000</cx:pt>
          <cx:pt idx="379">90000000</cx:pt>
          <cx:pt idx="380">100000000</cx:pt>
          <cx:pt idx="381">75000000</cx:pt>
          <cx:pt idx="382">85000000</cx:pt>
          <cx:pt idx="383">85000000</cx:pt>
          <cx:pt idx="384">75000000</cx:pt>
          <cx:pt idx="385">85000000</cx:pt>
          <cx:pt idx="386">85000000</cx:pt>
          <cx:pt idx="387">85000000</cx:pt>
          <cx:pt idx="388">85000000</cx:pt>
          <cx:pt idx="389">75000000</cx:pt>
          <cx:pt idx="390">85000000</cx:pt>
          <cx:pt idx="391">90000000</cx:pt>
          <cx:pt idx="392">85000000</cx:pt>
          <cx:pt idx="393">85000000</cx:pt>
          <cx:pt idx="394">85000000</cx:pt>
          <cx:pt idx="395">85000000</cx:pt>
          <cx:pt idx="396">68000000</cx:pt>
          <cx:pt idx="397">85000000</cx:pt>
          <cx:pt idx="398">70000000</cx:pt>
          <cx:pt idx="399">85000000</cx:pt>
          <cx:pt idx="400">85000000</cx:pt>
          <cx:pt idx="401">100000000</cx:pt>
          <cx:pt idx="402">90000000</cx:pt>
          <cx:pt idx="403">85000000</cx:pt>
          <cx:pt idx="404">85000000</cx:pt>
          <cx:pt idx="405">60000000</cx:pt>
          <cx:pt idx="406">60000000</cx:pt>
          <cx:pt idx="407">65000000</cx:pt>
          <cx:pt idx="408">84000000</cx:pt>
          <cx:pt idx="409">35000000</cx:pt>
          <cx:pt idx="410">70000000</cx:pt>
          <cx:pt idx="411">85000000</cx:pt>
          <cx:pt idx="412">85000000</cx:pt>
          <cx:pt idx="413">85000000</cx:pt>
          <cx:pt idx="414">65000000</cx:pt>
          <cx:pt idx="415">82000000</cx:pt>
          <cx:pt idx="416">81000000</cx:pt>
          <cx:pt idx="417">80000000</cx:pt>
          <cx:pt idx="418">80000000</cx:pt>
          <cx:pt idx="419">78000000</cx:pt>
          <cx:pt idx="420">80000000</cx:pt>
          <cx:pt idx="421">80000000</cx:pt>
          <cx:pt idx="422">80000000</cx:pt>
          <cx:pt idx="423">80000000</cx:pt>
          <cx:pt idx="424">75000000</cx:pt>
          <cx:pt idx="425">84000000</cx:pt>
          <cx:pt idx="426">82000000</cx:pt>
          <cx:pt idx="427">75000000</cx:pt>
          <cx:pt idx="428">80000000</cx:pt>
          <cx:pt idx="429">80000000</cx:pt>
          <cx:pt idx="430">80000000</cx:pt>
          <cx:pt idx="431">80000000</cx:pt>
          <cx:pt idx="432">80000000</cx:pt>
          <cx:pt idx="433">75000000</cx:pt>
          <cx:pt idx="434">80000000</cx:pt>
          <cx:pt idx="435">80000000</cx:pt>
          <cx:pt idx="436">80000000</cx:pt>
          <cx:pt idx="437">80000000</cx:pt>
          <cx:pt idx="438">75000000</cx:pt>
          <cx:pt idx="439">80000000</cx:pt>
          <cx:pt idx="440">79000000</cx:pt>
          <cx:pt idx="441">80000000</cx:pt>
          <cx:pt idx="442">80000000</cx:pt>
          <cx:pt idx="443">80000000</cx:pt>
          <cx:pt idx="444">80000000</cx:pt>
          <cx:pt idx="445">65000000</cx:pt>
          <cx:pt idx="446">80000000</cx:pt>
          <cx:pt idx="447">75000000</cx:pt>
          <cx:pt idx="448">68000000</cx:pt>
          <cx:pt idx="449">70000000</cx:pt>
          <cx:pt idx="450">80000000</cx:pt>
          <cx:pt idx="451">80000000</cx:pt>
          <cx:pt idx="452">80000000</cx:pt>
          <cx:pt idx="453">80000000</cx:pt>
          <cx:pt idx="454">80000000</cx:pt>
          <cx:pt idx="455">80000000</cx:pt>
          <cx:pt idx="456">80000000</cx:pt>
          <cx:pt idx="457">80000000</cx:pt>
          <cx:pt idx="458">90000000</cx:pt>
          <cx:pt idx="459">80000000</cx:pt>
          <cx:pt idx="460">75000000</cx:pt>
          <cx:pt idx="461">85000000</cx:pt>
          <cx:pt idx="462">80000000</cx:pt>
          <cx:pt idx="463">88000000</cx:pt>
          <cx:pt idx="464">70000000</cx:pt>
          <cx:pt idx="465">80000000</cx:pt>
          <cx:pt idx="466">80000000</cx:pt>
          <cx:pt idx="467">80000000</cx:pt>
          <cx:pt idx="468">80000000</cx:pt>
          <cx:pt idx="469">44000000</cx:pt>
          <cx:pt idx="470">80000000</cx:pt>
          <cx:pt idx="471">80000000</cx:pt>
          <cx:pt idx="472">80000000</cx:pt>
          <cx:pt idx="473">80000000</cx:pt>
          <cx:pt idx="474">80000000</cx:pt>
          <cx:pt idx="475">90000000</cx:pt>
          <cx:pt idx="476">70000000</cx:pt>
          <cx:pt idx="477">86000000</cx:pt>
          <cx:pt idx="478">40000000</cx:pt>
          <cx:pt idx="479">52000000</cx:pt>
          <cx:pt idx="480">80000000</cx:pt>
          <cx:pt idx="481">58000000</cx:pt>
          <cx:pt idx="482">45000000</cx:pt>
          <cx:pt idx="483">79000000</cx:pt>
          <cx:pt idx="484">78000000</cx:pt>
          <cx:pt idx="485">78000000</cx:pt>
          <cx:pt idx="486">100000000</cx:pt>
          <cx:pt idx="487">79000000</cx:pt>
          <cx:pt idx="488">76000000</cx:pt>
          <cx:pt idx="489">81200000</cx:pt>
          <cx:pt idx="490">80000000</cx:pt>
          <cx:pt idx="491">76000000</cx:pt>
          <cx:pt idx="492">75000000</cx:pt>
          <cx:pt idx="493">78000000</cx:pt>
          <cx:pt idx="494">76000000</cx:pt>
          <cx:pt idx="495">75000000</cx:pt>
          <cx:pt idx="496">73000000</cx:pt>
          <cx:pt idx="497">75000000</cx:pt>
          <cx:pt idx="498">76000000</cx:pt>
          <cx:pt idx="499">75000000</cx:pt>
          <cx:pt idx="500">75000000</cx:pt>
          <cx:pt idx="501">75000000</cx:pt>
          <cx:pt idx="502">80000000</cx:pt>
          <cx:pt idx="503">75000000</cx:pt>
          <cx:pt idx="504">75000000</cx:pt>
          <cx:pt idx="505">50000000</cx:pt>
          <cx:pt idx="506">75000000</cx:pt>
          <cx:pt idx="507">75000000</cx:pt>
          <cx:pt idx="508">80000000</cx:pt>
          <cx:pt idx="509">60000000</cx:pt>
          <cx:pt idx="510">35000000</cx:pt>
          <cx:pt idx="511">75000000</cx:pt>
          <cx:pt idx="512">75000000</cx:pt>
          <cx:pt idx="513">75000000</cx:pt>
          <cx:pt idx="514">70000000</cx:pt>
          <cx:pt idx="515">53000000</cx:pt>
          <cx:pt idx="516">70000000</cx:pt>
          <cx:pt idx="517">70000000</cx:pt>
          <cx:pt idx="518">75000000</cx:pt>
          <cx:pt idx="519">75000000</cx:pt>
          <cx:pt idx="520">80000000</cx:pt>
          <cx:pt idx="521">75000000</cx:pt>
          <cx:pt idx="522">80000000</cx:pt>
          <cx:pt idx="523">55000000</cx:pt>
          <cx:pt idx="524">75000000</cx:pt>
          <cx:pt idx="525">75000000</cx:pt>
          <cx:pt idx="526">52000000</cx:pt>
          <cx:pt idx="527">75000000</cx:pt>
          <cx:pt idx="528">75000000</cx:pt>
          <cx:pt idx="529">75000000</cx:pt>
          <cx:pt idx="530">75000000</cx:pt>
          <cx:pt idx="531">45000000</cx:pt>
          <cx:pt idx="532">75000000</cx:pt>
          <cx:pt idx="533">74000000</cx:pt>
          <cx:pt idx="534">82000000</cx:pt>
          <cx:pt idx="535">69000000</cx:pt>
          <cx:pt idx="536">75000000</cx:pt>
          <cx:pt idx="537">73000000</cx:pt>
          <cx:pt idx="538">70000000</cx:pt>
          <cx:pt idx="539">75000000</cx:pt>
          <cx:pt idx="540">70000000</cx:pt>
          <cx:pt idx="541">73000000</cx:pt>
          <cx:pt idx="542">72000000</cx:pt>
          <cx:pt idx="543">72000000</cx:pt>
          <cx:pt idx="544">70000000</cx:pt>
          <cx:pt idx="545">75000000</cx:pt>
          <cx:pt idx="546">72000000</cx:pt>
          <cx:pt idx="547">72000000</cx:pt>
          <cx:pt idx="548">59660000</cx:pt>
          <cx:pt idx="549">60000000</cx:pt>
          <cx:pt idx="550">71500000</cx:pt>
          <cx:pt idx="551">72000000</cx:pt>
          <cx:pt idx="552">150000000</cx:pt>
          <cx:pt idx="553">120000000</cx:pt>
          <cx:pt idx="554">70000000</cx:pt>
          <cx:pt idx="555">70000000</cx:pt>
          <cx:pt idx="556">74000000</cx:pt>
          <cx:pt idx="557">80000000</cx:pt>
          <cx:pt idx="558">75000000</cx:pt>
          <cx:pt idx="559">70000000</cx:pt>
          <cx:pt idx="560">70000000</cx:pt>
          <cx:pt idx="561">80000000</cx:pt>
          <cx:pt idx="562">68000000</cx:pt>
          <cx:pt idx="563">70000000</cx:pt>
          <cx:pt idx="564">60000000</cx:pt>
          <cx:pt idx="565">75000000</cx:pt>
          <cx:pt idx="566">75000000</cx:pt>
          <cx:pt idx="567">70000000</cx:pt>
          <cx:pt idx="568">58000000</cx:pt>
          <cx:pt idx="569">70000000</cx:pt>
          <cx:pt idx="570">70000000</cx:pt>
          <cx:pt idx="571">70000000</cx:pt>
          <cx:pt idx="572">66000000</cx:pt>
          <cx:pt idx="573">70000000</cx:pt>
          <cx:pt idx="574">69500000</cx:pt>
          <cx:pt idx="575">70000000</cx:pt>
          <cx:pt idx="576">70000000</cx:pt>
          <cx:pt idx="577">70000000</cx:pt>
          <cx:pt idx="578">70000000</cx:pt>
          <cx:pt idx="579">70000000</cx:pt>
          <cx:pt idx="580">70000000</cx:pt>
          <cx:pt idx="581">70000000</cx:pt>
          <cx:pt idx="582">60000000</cx:pt>
          <cx:pt idx="583">70000000</cx:pt>
          <cx:pt idx="584">70000000</cx:pt>
          <cx:pt idx="585">75000000</cx:pt>
          <cx:pt idx="586">60000000</cx:pt>
          <cx:pt idx="587">35000000</cx:pt>
          <cx:pt idx="588">70000000</cx:pt>
          <cx:pt idx="589">70000000</cx:pt>
          <cx:pt idx="590">70000000</cx:pt>
          <cx:pt idx="591">70000000</cx:pt>
          <cx:pt idx="592">70000000</cx:pt>
          <cx:pt idx="593">70000000</cx:pt>
          <cx:pt idx="594">70000000</cx:pt>
          <cx:pt idx="595">70000000</cx:pt>
          <cx:pt idx="596">50000000</cx:pt>
          <cx:pt idx="597">70000000</cx:pt>
          <cx:pt idx="598">68000000</cx:pt>
          <cx:pt idx="599">68000000</cx:pt>
          <cx:pt idx="600">68000000</cx:pt>
          <cx:pt idx="601">69000000</cx:pt>
          <cx:pt idx="602">68000000</cx:pt>
          <cx:pt idx="603">68000000</cx:pt>
          <cx:pt idx="604">70000000</cx:pt>
          <cx:pt idx="605">65000000</cx:pt>
          <cx:pt idx="606">36000000</cx:pt>
          <cx:pt idx="607">68000000</cx:pt>
          <cx:pt idx="608">70000000</cx:pt>
          <cx:pt idx="609">69000000</cx:pt>
          <cx:pt idx="610">66000000</cx:pt>
          <cx:pt idx="611">66000000</cx:pt>
          <cx:pt idx="612">35000000</cx:pt>
          <cx:pt idx="613">70000000</cx:pt>
          <cx:pt idx="614">66000000</cx:pt>
          <cx:pt idx="615">70000000</cx:pt>
          <cx:pt idx="616">59000000</cx:pt>
          <cx:pt idx="617">68000000</cx:pt>
          <cx:pt idx="618">65000000</cx:pt>
          <cx:pt idx="619">63000000</cx:pt>
          <cx:pt idx="620">62000000</cx:pt>
          <cx:pt idx="621">60000000</cx:pt>
          <cx:pt idx="622">61000000</cx:pt>
          <cx:pt idx="623">65000000</cx:pt>
          <cx:pt idx="624">65000000</cx:pt>
          <cx:pt idx="625">65000000</cx:pt>
          <cx:pt idx="626">65000000</cx:pt>
          <cx:pt idx="627">65000000</cx:pt>
          <cx:pt idx="628">65000000</cx:pt>
          <cx:pt idx="629">70000000</cx:pt>
          <cx:pt idx="630">50000000</cx:pt>
          <cx:pt idx="631">60000000</cx:pt>
          <cx:pt idx="632">63000000</cx:pt>
          <cx:pt idx="633">65000000</cx:pt>
          <cx:pt idx="634">65000000</cx:pt>
          <cx:pt idx="635">65000000</cx:pt>
          <cx:pt idx="636">65000000</cx:pt>
          <cx:pt idx="637">50100000</cx:pt>
          <cx:pt idx="638">65000000</cx:pt>
          <cx:pt idx="639">65000000</cx:pt>
          <cx:pt idx="640">65000000</cx:pt>
          <cx:pt idx="641">65000000</cx:pt>
          <cx:pt idx="642">45000000</cx:pt>
          <cx:pt idx="643">65000000</cx:pt>
          <cx:pt idx="644">65000000</cx:pt>
          <cx:pt idx="645">65000000</cx:pt>
          <cx:pt idx="646">63000000</cx:pt>
          <cx:pt idx="647">65000000</cx:pt>
          <cx:pt idx="648">70000000</cx:pt>
          <cx:pt idx="649">65000000</cx:pt>
          <cx:pt idx="650">65000000</cx:pt>
          <cx:pt idx="651">50000000</cx:pt>
          <cx:pt idx="652">43000000</cx:pt>
          <cx:pt idx="653">65000000</cx:pt>
          <cx:pt idx="654">64000000</cx:pt>
          <cx:pt idx="655">55000000</cx:pt>
          <cx:pt idx="656">50000000</cx:pt>
          <cx:pt idx="657">63000000</cx:pt>
          <cx:pt idx="658">65000000</cx:pt>
          <cx:pt idx="659">63000000</cx:pt>
          <cx:pt idx="660">63000000</cx:pt>
          <cx:pt idx="661">62000000</cx:pt>
          <cx:pt idx="662">65000000</cx:pt>
          <cx:pt idx="663">64000000</cx:pt>
          <cx:pt idx="664">62000000</cx:pt>
          <cx:pt idx="665">62000000</cx:pt>
          <cx:pt idx="666">62000000</cx:pt>
          <cx:pt idx="667">42000000</cx:pt>
          <cx:pt idx="668">44000000</cx:pt>
          <cx:pt idx="669">61000000</cx:pt>
          <cx:pt idx="670">63000000</cx:pt>
          <cx:pt idx="671">65000000</cx:pt>
          <cx:pt idx="672">80000000</cx:pt>
          <cx:pt idx="673">60000000</cx:pt>
          <cx:pt idx="674">60000000</cx:pt>
          <cx:pt idx="675">150000000</cx:pt>
          <cx:pt idx="676">61000000</cx:pt>
          <cx:pt idx="677">60000000</cx:pt>
          <cx:pt idx="678">58000000</cx:pt>
          <cx:pt idx="679">95000000</cx:pt>
          <cx:pt idx="680">60000000</cx:pt>
          <cx:pt idx="681">70000000</cx:pt>
          <cx:pt idx="682">60000000</cx:pt>
          <cx:pt idx="683">61000000</cx:pt>
          <cx:pt idx="684">60000000</cx:pt>
          <cx:pt idx="685">60000000</cx:pt>
          <cx:pt idx="686">60000000</cx:pt>
          <cx:pt idx="687">105000000</cx:pt>
          <cx:pt idx="688">60000000</cx:pt>
          <cx:pt idx="689">60000000</cx:pt>
          <cx:pt idx="690">60000000</cx:pt>
          <cx:pt idx="691">61000000</cx:pt>
          <cx:pt idx="692">60000000</cx:pt>
          <cx:pt idx="693">60000000</cx:pt>
          <cx:pt idx="694">58000000</cx:pt>
          <cx:pt idx="695">55000000</cx:pt>
          <cx:pt idx="696">60000000</cx:pt>
          <cx:pt idx="697">65000000</cx:pt>
          <cx:pt idx="698">60000000</cx:pt>
          <cx:pt idx="699">55000000</cx:pt>
          <cx:pt idx="700">60000000</cx:pt>
          <cx:pt idx="701">60000000</cx:pt>
          <cx:pt idx="702">60000000</cx:pt>
          <cx:pt idx="703">60000000</cx:pt>
          <cx:pt idx="704">60000000</cx:pt>
          <cx:pt idx="705">60000000</cx:pt>
          <cx:pt idx="706">48000000</cx:pt>
          <cx:pt idx="707">70000000</cx:pt>
          <cx:pt idx="708">50000000</cx:pt>
          <cx:pt idx="709">60000000</cx:pt>
          <cx:pt idx="710">60000000</cx:pt>
          <cx:pt idx="711">66000000</cx:pt>
          <cx:pt idx="712">60000000</cx:pt>
          <cx:pt idx="713">60000000</cx:pt>
          <cx:pt idx="714">60000000</cx:pt>
          <cx:pt idx="715">60000000</cx:pt>
          <cx:pt idx="716">60000000</cx:pt>
          <cx:pt idx="717">60000000</cx:pt>
          <cx:pt idx="718">60000000</cx:pt>
          <cx:pt idx="719">60000000</cx:pt>
          <cx:pt idx="720">60000000</cx:pt>
          <cx:pt idx="721">60000000</cx:pt>
          <cx:pt idx="722">60000000</cx:pt>
          <cx:pt idx="723">75000000</cx:pt>
          <cx:pt idx="724">61000000</cx:pt>
          <cx:pt idx="725">60000000</cx:pt>
          <cx:pt idx="726">48000000</cx:pt>
          <cx:pt idx="727">60000000</cx:pt>
          <cx:pt idx="728">45000000</cx:pt>
          <cx:pt idx="729">60000000</cx:pt>
          <cx:pt idx="730">60000000</cx:pt>
          <cx:pt idx="731">60000000</cx:pt>
          <cx:pt idx="732">60000000</cx:pt>
          <cx:pt idx="733">60000000</cx:pt>
          <cx:pt idx="734">65000000</cx:pt>
          <cx:pt idx="735">60000000</cx:pt>
          <cx:pt idx="736">70000000</cx:pt>
          <cx:pt idx="737">60000000</cx:pt>
          <cx:pt idx="738">60000000</cx:pt>
          <cx:pt idx="739">80000000</cx:pt>
          <cx:pt idx="740">40000000</cx:pt>
          <cx:pt idx="741">60000000</cx:pt>
          <cx:pt idx="742">60000000</cx:pt>
          <cx:pt idx="743">60000000</cx:pt>
          <cx:pt idx="744">60000000</cx:pt>
          <cx:pt idx="745">60000000</cx:pt>
          <cx:pt idx="746">60000000</cx:pt>
          <cx:pt idx="747">87000000</cx:pt>
          <cx:pt idx="748">60000000</cx:pt>
          <cx:pt idx="749">60000000</cx:pt>
          <cx:pt idx="750">60000000</cx:pt>
          <cx:pt idx="751">60000000</cx:pt>
          <cx:pt idx="752">50000000</cx:pt>
          <cx:pt idx="753">60000000</cx:pt>
          <cx:pt idx="754">60000000</cx:pt>
          <cx:pt idx="755">65000000</cx:pt>
          <cx:pt idx="756">60000000</cx:pt>
          <cx:pt idx="757">60000000</cx:pt>
          <cx:pt idx="758">60000000</cx:pt>
          <cx:pt idx="759">30000000</cx:pt>
          <cx:pt idx="760">55000000</cx:pt>
          <cx:pt idx="761">60000000</cx:pt>
          <cx:pt idx="762">60000000</cx:pt>
          <cx:pt idx="763">60000000</cx:pt>
          <cx:pt idx="764">60000000</cx:pt>
          <cx:pt idx="765">35000000</cx:pt>
          <cx:pt idx="766">80000000</cx:pt>
          <cx:pt idx="767">58000000</cx:pt>
          <cx:pt idx="768">60000000</cx:pt>
          <cx:pt idx="769">58800000</cx:pt>
          <cx:pt idx="770">58000000</cx:pt>
          <cx:pt idx="771">58000000</cx:pt>
          <cx:pt idx="772">60000000</cx:pt>
          <cx:pt idx="773">63000000</cx:pt>
          <cx:pt idx="774">58000000</cx:pt>
          <cx:pt idx="775">58000000</cx:pt>
          <cx:pt idx="776">58000000</cx:pt>
          <cx:pt idx="777">60000000</cx:pt>
          <cx:pt idx="778">58000000</cx:pt>
          <cx:pt idx="779">57000000</cx:pt>
          <cx:pt idx="780">70000000</cx:pt>
          <cx:pt idx="781">57000000</cx:pt>
          <cx:pt idx="782">58000000</cx:pt>
          <cx:pt idx="783">57000000</cx:pt>
          <cx:pt idx="784">57000000</cx:pt>
          <cx:pt idx="785">56000000</cx:pt>
          <cx:pt idx="786">56000000</cx:pt>
          <cx:pt idx="787">55000000</cx:pt>
          <cx:pt idx="788">60000000</cx:pt>
          <cx:pt idx="789">55000000</cx:pt>
          <cx:pt idx="790">55000000</cx:pt>
          <cx:pt idx="791">55000000</cx:pt>
          <cx:pt idx="792">54000000</cx:pt>
          <cx:pt idx="793">70000000</cx:pt>
          <cx:pt idx="794">55000000</cx:pt>
          <cx:pt idx="795">55000000</cx:pt>
          <cx:pt idx="796">55000000</cx:pt>
          <cx:pt idx="797">55000000</cx:pt>
          <cx:pt idx="798">50000000</cx:pt>
          <cx:pt idx="799">55000000</cx:pt>
          <cx:pt idx="800">55000000</cx:pt>
          <cx:pt idx="801">53000000</cx:pt>
          <cx:pt idx="802">55000000</cx:pt>
          <cx:pt idx="803">55000000</cx:pt>
          <cx:pt idx="804">55000000</cx:pt>
          <cx:pt idx="805">55000000</cx:pt>
          <cx:pt idx="806">30000000</cx:pt>
          <cx:pt idx="807">55000000</cx:pt>
          <cx:pt idx="808">30000000</cx:pt>
          <cx:pt idx="809">55000000</cx:pt>
          <cx:pt idx="810">55000000</cx:pt>
          <cx:pt idx="811">55000000</cx:pt>
          <cx:pt idx="812">55000000</cx:pt>
          <cx:pt idx="813">55000000</cx:pt>
          <cx:pt idx="814">55000000</cx:pt>
          <cx:pt idx="815">55000000</cx:pt>
          <cx:pt idx="816">50000000</cx:pt>
          <cx:pt idx="817">55000000</cx:pt>
          <cx:pt idx="818">55000000</cx:pt>
          <cx:pt idx="819">55000000</cx:pt>
          <cx:pt idx="820">55000000</cx:pt>
          <cx:pt idx="821">68000000</cx:pt>
          <cx:pt idx="822">55000000</cx:pt>
          <cx:pt idx="823">55000000</cx:pt>
          <cx:pt idx="824">55000000</cx:pt>
          <cx:pt idx="825">55000000</cx:pt>
          <cx:pt idx="826">55000000</cx:pt>
          <cx:pt idx="827">55000000</cx:pt>
          <cx:pt idx="828">50000000</cx:pt>
          <cx:pt idx="829">55000000</cx:pt>
          <cx:pt idx="830">70000000</cx:pt>
          <cx:pt idx="831">55000000</cx:pt>
          <cx:pt idx="832">62000000</cx:pt>
          <cx:pt idx="833">56000000</cx:pt>
          <cx:pt idx="834">71000000</cx:pt>
          <cx:pt idx="835">55000000</cx:pt>
          <cx:pt idx="836">50000000</cx:pt>
          <cx:pt idx="837">57000000</cx:pt>
          <cx:pt idx="838">55000000</cx:pt>
          <cx:pt idx="839">47000000</cx:pt>
          <cx:pt idx="840">54000000</cx:pt>
          <cx:pt idx="841">55000000</cx:pt>
          <cx:pt idx="842">55000000</cx:pt>
          <cx:pt idx="843">54000000</cx:pt>
          <cx:pt idx="844">57000000</cx:pt>
          <cx:pt idx="845">54000000</cx:pt>
          <cx:pt idx="846">54000000</cx:pt>
          <cx:pt idx="847">54000000</cx:pt>
          <cx:pt idx="848">55000000</cx:pt>
          <cx:pt idx="849">46000000</cx:pt>
          <cx:pt idx="850">50000000</cx:pt>
          <cx:pt idx="851">52500000</cx:pt>
          <cx:pt idx="852">53000000</cx:pt>
          <cx:pt idx="853">53000000</cx:pt>
          <cx:pt idx="854">90000000</cx:pt>
          <cx:pt idx="855">50000000</cx:pt>
          <cx:pt idx="856">53000000</cx:pt>
          <cx:pt idx="857">55000000</cx:pt>
          <cx:pt idx="858">55000000</cx:pt>
          <cx:pt idx="859">52000000</cx:pt>
          <cx:pt idx="860">40000000</cx:pt>
          <cx:pt idx="861">52000000</cx:pt>
          <cx:pt idx="862">52000000</cx:pt>
          <cx:pt idx="863">52000000</cx:pt>
          <cx:pt idx="864">50000000</cx:pt>
          <cx:pt idx="865">52000000</cx:pt>
          <cx:pt idx="866">52000000</cx:pt>
          <cx:pt idx="867">52000000</cx:pt>
          <cx:pt idx="868">52000000</cx:pt>
          <cx:pt idx="869">52000000</cx:pt>
          <cx:pt idx="870">52000000</cx:pt>
          <cx:pt idx="871">51000000</cx:pt>
          <cx:pt idx="872">51000000</cx:pt>
          <cx:pt idx="873">50000000</cx:pt>
          <cx:pt idx="874">60000000</cx:pt>
          <cx:pt idx="875">50200000</cx:pt>
          <cx:pt idx="876">48000000</cx:pt>
          <cx:pt idx="877">50000000</cx:pt>
          <cx:pt idx="878">50000000</cx:pt>
          <cx:pt idx="879">50000000</cx:pt>
          <cx:pt idx="880">50000000</cx:pt>
          <cx:pt idx="881">50000000</cx:pt>
          <cx:pt idx="882">50000000</cx:pt>
          <cx:pt idx="883">50000000</cx:pt>
          <cx:pt idx="884">52000000</cx:pt>
          <cx:pt idx="885">50000000</cx:pt>
          <cx:pt idx="886">50000000</cx:pt>
          <cx:pt idx="887">60000000</cx:pt>
          <cx:pt idx="888">70000000</cx:pt>
          <cx:pt idx="889">50000000</cx:pt>
          <cx:pt idx="890">50000000</cx:pt>
          <cx:pt idx="891">50000000</cx:pt>
          <cx:pt idx="892">50000000</cx:pt>
          <cx:pt idx="893">45000000</cx:pt>
          <cx:pt idx="894">50000000</cx:pt>
          <cx:pt idx="895">50000000</cx:pt>
          <cx:pt idx="896">50000000</cx:pt>
          <cx:pt idx="897">50000000</cx:pt>
          <cx:pt idx="898">50000000</cx:pt>
          <cx:pt idx="899">35000000</cx:pt>
          <cx:pt idx="900">60000000</cx:pt>
          <cx:pt idx="901">50000000</cx:pt>
          <cx:pt idx="902">50000000</cx:pt>
          <cx:pt idx="903">50000000</cx:pt>
          <cx:pt idx="904">65000000</cx:pt>
          <cx:pt idx="905">54000000</cx:pt>
          <cx:pt idx="906">50000000</cx:pt>
          <cx:pt idx="907">50000000</cx:pt>
          <cx:pt idx="908">50000000</cx:pt>
          <cx:pt idx="909">50000000</cx:pt>
          <cx:pt idx="910">50000000</cx:pt>
          <cx:pt idx="911">50000000</cx:pt>
          <cx:pt idx="912">60000000</cx:pt>
          <cx:pt idx="913">50000000</cx:pt>
          <cx:pt idx="914">50000000</cx:pt>
          <cx:pt idx="915">50000000</cx:pt>
          <cx:pt idx="916">50000000</cx:pt>
          <cx:pt idx="917">50000000</cx:pt>
          <cx:pt idx="918">50000000</cx:pt>
          <cx:pt idx="919">50000000</cx:pt>
          <cx:pt idx="920">50000000</cx:pt>
          <cx:pt idx="921">50000000</cx:pt>
          <cx:pt idx="922">50000000</cx:pt>
          <cx:pt idx="923">50000000</cx:pt>
          <cx:pt idx="924">50000000</cx:pt>
          <cx:pt idx="925">55000000</cx:pt>
          <cx:pt idx="926">50000000</cx:pt>
          <cx:pt idx="927">50000000</cx:pt>
          <cx:pt idx="928">50000000</cx:pt>
          <cx:pt idx="929">45000000</cx:pt>
          <cx:pt idx="930">40000000</cx:pt>
          <cx:pt idx="931">50000000</cx:pt>
          <cx:pt idx="932">50000000</cx:pt>
          <cx:pt idx="933">50000000</cx:pt>
          <cx:pt idx="934">50000000</cx:pt>
          <cx:pt idx="935">50000000</cx:pt>
          <cx:pt idx="936">40000000</cx:pt>
          <cx:pt idx="937">50000000</cx:pt>
          <cx:pt idx="938">40000000</cx:pt>
          <cx:pt idx="939">50000000</cx:pt>
          <cx:pt idx="940">50000000</cx:pt>
          <cx:pt idx="941">50000000</cx:pt>
          <cx:pt idx="942">50000000</cx:pt>
          <cx:pt idx="943">50000000</cx:pt>
          <cx:pt idx="944">50000000</cx:pt>
          <cx:pt idx="945">40000000</cx:pt>
          <cx:pt idx="946">50000000</cx:pt>
          <cx:pt idx="947">50000000</cx:pt>
          <cx:pt idx="948">50000000</cx:pt>
          <cx:pt idx="949">50000000</cx:pt>
          <cx:pt idx="950">70000000</cx:pt>
          <cx:pt idx="951">50000000</cx:pt>
          <cx:pt idx="952">50000000</cx:pt>
          <cx:pt idx="953">50000000</cx:pt>
          <cx:pt idx="954">40000000</cx:pt>
          <cx:pt idx="955">50000000</cx:pt>
          <cx:pt idx="956">25000000</cx:pt>
          <cx:pt idx="957">50000000</cx:pt>
          <cx:pt idx="958">390000000</cx:pt>
          <cx:pt idx="959">49900000</cx:pt>
          <cx:pt idx="960">55000000</cx:pt>
          <cx:pt idx="961">50000000</cx:pt>
          <cx:pt idx="962">50000000</cx:pt>
          <cx:pt idx="963">50000000</cx:pt>
          <cx:pt idx="964">22000000</cx:pt>
          <cx:pt idx="965">50000000</cx:pt>
          <cx:pt idx="966">50000000</cx:pt>
          <cx:pt idx="967">50000000</cx:pt>
          <cx:pt idx="968">60000000</cx:pt>
          <cx:pt idx="969">55000000</cx:pt>
          <cx:pt idx="970">50000000</cx:pt>
          <cx:pt idx="971">50000000</cx:pt>
          <cx:pt idx="972">50000000</cx:pt>
          <cx:pt idx="973">50000000</cx:pt>
          <cx:pt idx="974">18000000</cx:pt>
          <cx:pt idx="975">49000000</cx:pt>
          <cx:pt idx="976">40000000</cx:pt>
          <cx:pt idx="977">48000000</cx:pt>
          <cx:pt idx="978">48000000</cx:pt>
          <cx:pt idx="979">49000000</cx:pt>
          <cx:pt idx="980">48000000</cx:pt>
          <cx:pt idx="981">48000000</cx:pt>
          <cx:pt idx="982">48000000</cx:pt>
          <cx:pt idx="983">50000000</cx:pt>
          <cx:pt idx="984">48000000</cx:pt>
          <cx:pt idx="985">48000000</cx:pt>
          <cx:pt idx="986">48000000</cx:pt>
          <cx:pt idx="987">48000000</cx:pt>
          <cx:pt idx="988">58000000</cx:pt>
          <cx:pt idx="989">55000000</cx:pt>
          <cx:pt idx="990">48000000</cx:pt>
          <cx:pt idx="991">48000000</cx:pt>
          <cx:pt idx="992">47000000</cx:pt>
          <cx:pt idx="993">100000000</cx:pt>
          <cx:pt idx="994">48000000</cx:pt>
          <cx:pt idx="995">48000000</cx:pt>
          <cx:pt idx="996">47000000</cx:pt>
          <cx:pt idx="997">47000000</cx:pt>
          <cx:pt idx="998">46000000</cx:pt>
          <cx:pt idx="999">48000000</cx:pt>
          <cx:pt idx="1000">46000000</cx:pt>
          <cx:pt idx="1001">45000000</cx:pt>
          <cx:pt idx="1002">47000000</cx:pt>
          <cx:pt idx="1003">46000000</cx:pt>
          <cx:pt idx="1004">45000000</cx:pt>
          <cx:pt idx="1005">25000000</cx:pt>
          <cx:pt idx="1006">45000000</cx:pt>
          <cx:pt idx="1007">45000000</cx:pt>
          <cx:pt idx="1008">48000000</cx:pt>
          <cx:pt idx="1009">45000000</cx:pt>
          <cx:pt idx="1010">45000000</cx:pt>
          <cx:pt idx="1011">40000000</cx:pt>
          <cx:pt idx="1012">45000000</cx:pt>
          <cx:pt idx="1013">45000000</cx:pt>
          <cx:pt idx="1014">45000000</cx:pt>
          <cx:pt idx="1015">45000000</cx:pt>
          <cx:pt idx="1016">60000000</cx:pt>
          <cx:pt idx="1017">46000000</cx:pt>
          <cx:pt idx="1018">45000000</cx:pt>
          <cx:pt idx="1019">45000000</cx:pt>
          <cx:pt idx="1020">45000000</cx:pt>
          <cx:pt idx="1021">45000000</cx:pt>
          <cx:pt idx="1022">45000000</cx:pt>
          <cx:pt idx="1023">30000000</cx:pt>
          <cx:pt idx="1024">45000000</cx:pt>
          <cx:pt idx="1025">45000000</cx:pt>
          <cx:pt idx="1026">45000000</cx:pt>
          <cx:pt idx="1027">45000000</cx:pt>
          <cx:pt idx="1028">120000000</cx:pt>
          <cx:pt idx="1029">35000000</cx:pt>
          <cx:pt idx="1030">45000000</cx:pt>
          <cx:pt idx="1031">45000000</cx:pt>
          <cx:pt idx="1032">45000000</cx:pt>
          <cx:pt idx="1033">50000000</cx:pt>
          <cx:pt idx="1034">26000000</cx:pt>
          <cx:pt idx="1035">45000000</cx:pt>
          <cx:pt idx="1036">40000000</cx:pt>
          <cx:pt idx="1037">45000000</cx:pt>
          <cx:pt idx="1038">45000000</cx:pt>
          <cx:pt idx="1039">45000000</cx:pt>
          <cx:pt idx="1040">45000000</cx:pt>
          <cx:pt idx="1041">25000000</cx:pt>
          <cx:pt idx="1042">35000000</cx:pt>
          <cx:pt idx="1043">50000000</cx:pt>
          <cx:pt idx="1044">40000000</cx:pt>
          <cx:pt idx="1045">45000000</cx:pt>
          <cx:pt idx="1046">35000000</cx:pt>
          <cx:pt idx="1047">52000000</cx:pt>
          <cx:pt idx="1048">70000000</cx:pt>
          <cx:pt idx="1049">45000000</cx:pt>
          <cx:pt idx="1050">45000000</cx:pt>
          <cx:pt idx="1051">45000000</cx:pt>
          <cx:pt idx="1052">45000000</cx:pt>
          <cx:pt idx="1053">45000000</cx:pt>
          <cx:pt idx="1054">45000000</cx:pt>
          <cx:pt idx="1055">57000000</cx:pt>
          <cx:pt idx="1056">50000000</cx:pt>
          <cx:pt idx="1057">45000000</cx:pt>
          <cx:pt idx="1058">45000000</cx:pt>
          <cx:pt idx="1059">45000000</cx:pt>
          <cx:pt idx="1060">45000000</cx:pt>
          <cx:pt idx="1061">40000000</cx:pt>
          <cx:pt idx="1062">40000000</cx:pt>
          <cx:pt idx="1063">45000000</cx:pt>
          <cx:pt idx="1064">45000000</cx:pt>
          <cx:pt idx="1065">45000000</cx:pt>
          <cx:pt idx="1066">44500000</cx:pt>
          <cx:pt idx="1067">44000000</cx:pt>
          <cx:pt idx="1068">40000000</cx:pt>
          <cx:pt idx="1069">44000000</cx:pt>
          <cx:pt idx="1070">44000000</cx:pt>
          <cx:pt idx="1071">44000000</cx:pt>
          <cx:pt idx="1072">2600000</cx:pt>
          <cx:pt idx="1073">44000000</cx:pt>
          <cx:pt idx="1074">50000000</cx:pt>
          <cx:pt idx="1075">40000000</cx:pt>
          <cx:pt idx="1076">43000000</cx:pt>
          <cx:pt idx="1077">43000000</cx:pt>
          <cx:pt idx="1078">45000000</cx:pt>
          <cx:pt idx="1079">43000000</cx:pt>
          <cx:pt idx="1080">42000000</cx:pt>
          <cx:pt idx="1081">44000000</cx:pt>
          <cx:pt idx="1082">40000000</cx:pt>
          <cx:pt idx="1083">42000000</cx:pt>
          <cx:pt idx="1084">42000000</cx:pt>
          <cx:pt idx="1085">45000000</cx:pt>
          <cx:pt idx="1086">42000000</cx:pt>
          <cx:pt idx="1087">40000000</cx:pt>
          <cx:pt idx="1088">43000000</cx:pt>
          <cx:pt idx="1089">31115000</cx:pt>
          <cx:pt idx="1090">42000000</cx:pt>
          <cx:pt idx="1091">42000000</cx:pt>
          <cx:pt idx="1092">42000000</cx:pt>
          <cx:pt idx="1093">32000000</cx:pt>
          <cx:pt idx="1094">42000000</cx:pt>
          <cx:pt idx="1095">32000000</cx:pt>
          <cx:pt idx="1096">42000000</cx:pt>
          <cx:pt idx="1097">42000000</cx:pt>
          <cx:pt idx="1098">42000000</cx:pt>
          <cx:pt idx="1099">50000000</cx:pt>
          <cx:pt idx="1100">31000000</cx:pt>
          <cx:pt idx="1101">40000000</cx:pt>
          <cx:pt idx="1102">44000000</cx:pt>
          <cx:pt idx="1103">45000000</cx:pt>
          <cx:pt idx="1104">27000000</cx:pt>
          <cx:pt idx="1105">41000000</cx:pt>
          <cx:pt idx="1106">65000000</cx:pt>
          <cx:pt idx="1107">41000000</cx:pt>
          <cx:pt idx="1108">40000000</cx:pt>
          <cx:pt idx="1109">42000000</cx:pt>
          <cx:pt idx="1110">41000000</cx:pt>
          <cx:pt idx="1111">8000000</cx:pt>
          <cx:pt idx="1112">40000000</cx:pt>
          <cx:pt idx="1113">40000000</cx:pt>
          <cx:pt idx="1114">70000000</cx:pt>
          <cx:pt idx="1115">40000000</cx:pt>
          <cx:pt idx="1116">40000000</cx:pt>
          <cx:pt idx="1117">40000000</cx:pt>
          <cx:pt idx="1118">38000000</cx:pt>
          <cx:pt idx="1119">40000000</cx:pt>
          <cx:pt idx="1120">40000000</cx:pt>
          <cx:pt idx="1121">40000000</cx:pt>
          <cx:pt idx="1122">40000000</cx:pt>
          <cx:pt idx="1123">40000000</cx:pt>
          <cx:pt idx="1124">40000000</cx:pt>
          <cx:pt idx="1125">40000000</cx:pt>
          <cx:pt idx="1126">45000000</cx:pt>
          <cx:pt idx="1127">40000000</cx:pt>
          <cx:pt idx="1128">40000000</cx:pt>
          <cx:pt idx="1129">40000000</cx:pt>
          <cx:pt idx="1130">40000000</cx:pt>
          <cx:pt idx="1131">40000000</cx:pt>
          <cx:pt idx="1132">40000000</cx:pt>
          <cx:pt idx="1133">40000000</cx:pt>
          <cx:pt idx="1134">35000000</cx:pt>
          <cx:pt idx="1135">40000000</cx:pt>
          <cx:pt idx="1136">35000000</cx:pt>
          <cx:pt idx="1137">40000000</cx:pt>
          <cx:pt idx="1138">40000000</cx:pt>
          <cx:pt idx="1139">40000000</cx:pt>
          <cx:pt idx="1140">40000000</cx:pt>
          <cx:pt idx="1141">40000000</cx:pt>
          <cx:pt idx="1142">40000000</cx:pt>
          <cx:pt idx="1143">40000000</cx:pt>
          <cx:pt idx="1144">40000000</cx:pt>
          <cx:pt idx="1145">40000000</cx:pt>
          <cx:pt idx="1146">34000000</cx:pt>
          <cx:pt idx="1147">20000000</cx:pt>
          <cx:pt idx="1148">40000000</cx:pt>
          <cx:pt idx="1149">40000000</cx:pt>
          <cx:pt idx="1150">40000000</cx:pt>
          <cx:pt idx="1151">40000000</cx:pt>
          <cx:pt idx="1152">50000000</cx:pt>
          <cx:pt idx="1153">40000000</cx:pt>
          <cx:pt idx="1154">40000000</cx:pt>
          <cx:pt idx="1155">35000000</cx:pt>
          <cx:pt idx="1156">40000000</cx:pt>
          <cx:pt idx="1157">30000000</cx:pt>
          <cx:pt idx="1158">40000000</cx:pt>
          <cx:pt idx="1159">42000000</cx:pt>
          <cx:pt idx="1160">40000000</cx:pt>
          <cx:pt idx="1161">40000000</cx:pt>
          <cx:pt idx="1162">30000000</cx:pt>
          <cx:pt idx="1163">40000000</cx:pt>
          <cx:pt idx="1164">40000000</cx:pt>
          <cx:pt idx="1165">40000000</cx:pt>
          <cx:pt idx="1166">40000000</cx:pt>
          <cx:pt idx="1167">43000000</cx:pt>
          <cx:pt idx="1168">25000000</cx:pt>
          <cx:pt idx="1169">40000000</cx:pt>
          <cx:pt idx="1170">40000000</cx:pt>
          <cx:pt idx="1171">40000000</cx:pt>
          <cx:pt idx="1172">40000000</cx:pt>
          <cx:pt idx="1173">36000000</cx:pt>
          <cx:pt idx="1174">40000000</cx:pt>
          <cx:pt idx="1175">40000000</cx:pt>
          <cx:pt idx="1176">40000000</cx:pt>
          <cx:pt idx="1177">40000000</cx:pt>
          <cx:pt idx="1178">40000000</cx:pt>
          <cx:pt idx="1179">40000000</cx:pt>
          <cx:pt idx="1180">40000000</cx:pt>
          <cx:pt idx="1181">40000000</cx:pt>
          <cx:pt idx="1182">38000000</cx:pt>
          <cx:pt idx="1183">40000000</cx:pt>
          <cx:pt idx="1184">60000000</cx:pt>
          <cx:pt idx="1185">40000000</cx:pt>
          <cx:pt idx="1186">40000000</cx:pt>
          <cx:pt idx="1187">40000000</cx:pt>
          <cx:pt idx="1188">30000000</cx:pt>
          <cx:pt idx="1189">40000000</cx:pt>
          <cx:pt idx="1190">40000000</cx:pt>
          <cx:pt idx="1191">25000000</cx:pt>
          <cx:pt idx="1192">40000000</cx:pt>
          <cx:pt idx="1193">40000000</cx:pt>
          <cx:pt idx="1194">40000000</cx:pt>
          <cx:pt idx="1195">40000000</cx:pt>
          <cx:pt idx="1196">40000000</cx:pt>
          <cx:pt idx="1197">40000000</cx:pt>
          <cx:pt idx="1198">40000000</cx:pt>
          <cx:pt idx="1199">40000000</cx:pt>
          <cx:pt idx="1200">40000000</cx:pt>
          <cx:pt idx="1201">35000000</cx:pt>
          <cx:pt idx="1202">40000000</cx:pt>
          <cx:pt idx="1203">40000000</cx:pt>
          <cx:pt idx="1204">500000</cx:pt>
          <cx:pt idx="1205">40000000</cx:pt>
          <cx:pt idx="1206">40000000</cx:pt>
          <cx:pt idx="1207">40000000</cx:pt>
          <cx:pt idx="1208">60000000</cx:pt>
          <cx:pt idx="1209">60000000</cx:pt>
          <cx:pt idx="1210">40000000</cx:pt>
          <cx:pt idx="1211">40000000</cx:pt>
          <cx:pt idx="1212">45000000</cx:pt>
          <cx:pt idx="1213">40000000</cx:pt>
          <cx:pt idx="1214">40000000</cx:pt>
          <cx:pt idx="1215">40000000</cx:pt>
          <cx:pt idx="1216">45000000</cx:pt>
          <cx:pt idx="1217">51000000</cx:pt>
          <cx:pt idx="1218">40000000</cx:pt>
          <cx:pt idx="1219">40000000</cx:pt>
          <cx:pt idx="1220">40000000</cx:pt>
          <cx:pt idx="1221">77000000</cx:pt>
          <cx:pt idx="1222">30000000</cx:pt>
          <cx:pt idx="1223">60000000</cx:pt>
          <cx:pt idx="1224">40000000</cx:pt>
          <cx:pt idx="1225">40000000</cx:pt>
          <cx:pt idx="1226">42000000</cx:pt>
          <cx:pt idx="1227">40000000</cx:pt>
          <cx:pt idx="1228">40000000</cx:pt>
          <cx:pt idx="1229">36000000</cx:pt>
          <cx:pt idx="1230">24000000</cx:pt>
          <cx:pt idx="1231">33000000</cx:pt>
          <cx:pt idx="1232">40000000</cx:pt>
          <cx:pt idx="1233">40000000</cx:pt>
          <cx:pt idx="1234">40000000</cx:pt>
          <cx:pt idx="1235">26000000</cx:pt>
          <cx:pt idx="1236">40000000</cx:pt>
          <cx:pt idx="1237">40000000</cx:pt>
          <cx:pt idx="1238">40000000</cx:pt>
          <cx:pt idx="1239">40000000</cx:pt>
          <cx:pt idx="1240">20000000</cx:pt>
          <cx:pt idx="1241">20000000</cx:pt>
          <cx:pt idx="1242">25000000</cx:pt>
          <cx:pt idx="1243">30000000</cx:pt>
          <cx:pt idx="1244">40000000</cx:pt>
          <cx:pt idx="1245">25000000</cx:pt>
          <cx:pt idx="1246">39200000</cx:pt>
          <cx:pt idx="1247">23000000</cx:pt>
          <cx:pt idx="1248">18026148</cx:pt>
          <cx:pt idx="1249">39000000</cx:pt>
          <cx:pt idx="1250">39000000</cx:pt>
          <cx:pt idx="1251">40000000</cx:pt>
          <cx:pt idx="1252">39000000</cx:pt>
          <cx:pt idx="1253">39000000</cx:pt>
          <cx:pt idx="1254">40000000</cx:pt>
          <cx:pt idx="1255">553632000</cx:pt>
          <cx:pt idx="1256">38000000</cx:pt>
          <cx:pt idx="1257">38000000</cx:pt>
          <cx:pt idx="1258">39000000</cx:pt>
          <cx:pt idx="1259">38000000</cx:pt>
          <cx:pt idx="1260">35000000</cx:pt>
          <cx:pt idx="1261">38600000</cx:pt>
          <cx:pt idx="1262">38000000</cx:pt>
          <cx:pt idx="1263">38000000</cx:pt>
          <cx:pt idx="1264">38000000</cx:pt>
          <cx:pt idx="1265">35000000</cx:pt>
          <cx:pt idx="1266">30000000</cx:pt>
          <cx:pt idx="1267">38000000</cx:pt>
          <cx:pt idx="1268">38000000</cx:pt>
          <cx:pt idx="1269">38000000</cx:pt>
          <cx:pt idx="1270">38000000</cx:pt>
          <cx:pt idx="1271">57000000</cx:pt>
          <cx:pt idx="1272">10000000</cx:pt>
          <cx:pt idx="1273">38000000</cx:pt>
          <cx:pt idx="1274">15000000</cx:pt>
          <cx:pt idx="1275">38000000</cx:pt>
          <cx:pt idx="1276">37000000</cx:pt>
          <cx:pt idx="1277">38000000</cx:pt>
          <cx:pt idx="1278">55000000</cx:pt>
          <cx:pt idx="1279">32000000</cx:pt>
          <cx:pt idx="1280">40000000</cx:pt>
          <cx:pt idx="1281">38000000</cx:pt>
          <cx:pt idx="1282">35000000</cx:pt>
          <cx:pt idx="1283">37000000</cx:pt>
          <cx:pt idx="1284">40000000</cx:pt>
          <cx:pt idx="1285">37000000</cx:pt>
          <cx:pt idx="1286">37000000</cx:pt>
          <cx:pt idx="1287">38000000</cx:pt>
          <cx:pt idx="1288">37000000</cx:pt>
          <cx:pt idx="1289">37000000</cx:pt>
          <cx:pt idx="1290">38000000</cx:pt>
          <cx:pt idx="1291">37000000</cx:pt>
          <cx:pt idx="1292">37000000</cx:pt>
          <cx:pt idx="1293">36000000</cx:pt>
          <cx:pt idx="1294">65000000</cx:pt>
          <cx:pt idx="1295">37000000</cx:pt>
          <cx:pt idx="1296">36000000</cx:pt>
          <cx:pt idx="1297">36000000</cx:pt>
          <cx:pt idx="1298">36000000</cx:pt>
          <cx:pt idx="1299">36000000</cx:pt>
          <cx:pt idx="1300">34000000</cx:pt>
          <cx:pt idx="1301">36000000</cx:pt>
          <cx:pt idx="1302">37000000</cx:pt>
          <cx:pt idx="1303">36000000</cx:pt>
          <cx:pt idx="1304">36000000</cx:pt>
          <cx:pt idx="1305">37000000</cx:pt>
          <cx:pt idx="1306">36000000</cx:pt>
          <cx:pt idx="1307">36000000</cx:pt>
          <cx:pt idx="1308">37000000</cx:pt>
          <cx:pt idx="1309">35200000</cx:pt>
          <cx:pt idx="1310">35000000</cx:pt>
          <cx:pt idx="1311">36000000</cx:pt>
          <cx:pt idx="1312">33000000</cx:pt>
          <cx:pt idx="1313">35000000</cx:pt>
          <cx:pt idx="1314">36000000</cx:pt>
          <cx:pt idx="1315">35000000</cx:pt>
          <cx:pt idx="1316">29000000</cx:pt>
          <cx:pt idx="1317">35000000</cx:pt>
          <cx:pt idx="1318">35000000</cx:pt>
          <cx:pt idx="1319">38000000</cx:pt>
          <cx:pt idx="1320">35000000</cx:pt>
          <cx:pt idx="1321">35000000</cx:pt>
          <cx:pt idx="1322">35000000</cx:pt>
          <cx:pt idx="1323">35000000</cx:pt>
          <cx:pt idx="1324">35000000</cx:pt>
          <cx:pt idx="1325">35000000</cx:pt>
          <cx:pt idx="1326">35000000</cx:pt>
          <cx:pt idx="1327">27000000</cx:pt>
          <cx:pt idx="1328">35000000</cx:pt>
          <cx:pt idx="1329">35000000</cx:pt>
          <cx:pt idx="1330">35000000</cx:pt>
          <cx:pt idx="1331">35000000</cx:pt>
          <cx:pt idx="1332">1800000</cx:pt>
          <cx:pt idx="1333">33000000</cx:pt>
          <cx:pt idx="1334">35000000</cx:pt>
          <cx:pt idx="1335">35000000</cx:pt>
          <cx:pt idx="1336">34000000</cx:pt>
          <cx:pt idx="1337">35000000</cx:pt>
          <cx:pt idx="1338">35000000</cx:pt>
          <cx:pt idx="1339">35000000</cx:pt>
          <cx:pt idx="1340">35000000</cx:pt>
          <cx:pt idx="1341">33000000</cx:pt>
          <cx:pt idx="1342">35000000</cx:pt>
          <cx:pt idx="1343">35000000</cx:pt>
          <cx:pt idx="1344">35000000</cx:pt>
          <cx:pt idx="1345">35000000</cx:pt>
          <cx:pt idx="1346">33000000</cx:pt>
          <cx:pt idx="1347">30000000</cx:pt>
          <cx:pt idx="1348">35000000</cx:pt>
          <cx:pt idx="1349">33000000</cx:pt>
          <cx:pt idx="1350">10700000</cx:pt>
          <cx:pt idx="1351">35000000</cx:pt>
          <cx:pt idx="1352">35000000</cx:pt>
          <cx:pt idx="1353">40000000</cx:pt>
          <cx:pt idx="1354">35000000</cx:pt>
          <cx:pt idx="1355">35000000</cx:pt>
          <cx:pt idx="1356">50000000</cx:pt>
          <cx:pt idx="1357">35000000</cx:pt>
          <cx:pt idx="1358">35000000</cx:pt>
          <cx:pt idx="1359">30000000</cx:pt>
          <cx:pt idx="1360">30000000</cx:pt>
          <cx:pt idx="1361">27000000</cx:pt>
          <cx:pt idx="1362">35000000</cx:pt>
          <cx:pt idx="1363">35000000</cx:pt>
          <cx:pt idx="1364">35000000</cx:pt>
          <cx:pt idx="1365">35000000</cx:pt>
          <cx:pt idx="1366">35000000</cx:pt>
          <cx:pt idx="1367">35000000</cx:pt>
          <cx:pt idx="1368">35000000</cx:pt>
          <cx:pt idx="1369">35000000</cx:pt>
          <cx:pt idx="1370">30000000</cx:pt>
          <cx:pt idx="1371">35000000</cx:pt>
          <cx:pt idx="1372">35000000</cx:pt>
          <cx:pt idx="1373">30000000</cx:pt>
          <cx:pt idx="1374">35000000</cx:pt>
          <cx:pt idx="1375">35000000</cx:pt>
          <cx:pt idx="1376">35000000</cx:pt>
          <cx:pt idx="1377">35000000</cx:pt>
          <cx:pt idx="1378">55000000</cx:pt>
          <cx:pt idx="1379">35000000</cx:pt>
          <cx:pt idx="1380">35000000</cx:pt>
          <cx:pt idx="1381">35000000</cx:pt>
          <cx:pt idx="1382">35000000</cx:pt>
          <cx:pt idx="1383">35000000</cx:pt>
          <cx:pt idx="1384">35000000</cx:pt>
          <cx:pt idx="1385">35000000</cx:pt>
          <cx:pt idx="1386">31000000</cx:pt>
          <cx:pt idx="1387">35000000</cx:pt>
          <cx:pt idx="1388">35000000</cx:pt>
          <cx:pt idx="1389">35000000</cx:pt>
          <cx:pt idx="1390">35000000</cx:pt>
          <cx:pt idx="1391">35000000</cx:pt>
          <cx:pt idx="1392">35000000</cx:pt>
          <cx:pt idx="1393">35000000</cx:pt>
          <cx:pt idx="1394">35000000</cx:pt>
          <cx:pt idx="1395">32000000</cx:pt>
          <cx:pt idx="1396">35000000</cx:pt>
          <cx:pt idx="1397">35000000</cx:pt>
          <cx:pt idx="1398">38000000</cx:pt>
          <cx:pt idx="1399">35000000</cx:pt>
          <cx:pt idx="1400">35000000</cx:pt>
          <cx:pt idx="1401">35000000</cx:pt>
          <cx:pt idx="1402">35000000</cx:pt>
          <cx:pt idx="1403">35000000</cx:pt>
          <cx:pt idx="1404">35000000</cx:pt>
          <cx:pt idx="1405">35000000</cx:pt>
          <cx:pt idx="1406">35000000</cx:pt>
          <cx:pt idx="1407">35000000</cx:pt>
          <cx:pt idx="1408">35000000</cx:pt>
          <cx:pt idx="1409">34000000</cx:pt>
          <cx:pt idx="1410">35000000</cx:pt>
          <cx:pt idx="1411">30000000</cx:pt>
          <cx:pt idx="1412">35000000</cx:pt>
          <cx:pt idx="1413">34000000</cx:pt>
          <cx:pt idx="1414">35000000</cx:pt>
          <cx:pt idx="1415">34000000</cx:pt>
          <cx:pt idx="1416">34000000</cx:pt>
          <cx:pt idx="1417">34000000</cx:pt>
          <cx:pt idx="1418">34000000</cx:pt>
          <cx:pt idx="1419">35000000</cx:pt>
          <cx:pt idx="1420">35000000</cx:pt>
          <cx:pt idx="1421">40000000</cx:pt>
          <cx:pt idx="1422">33000000</cx:pt>
          <cx:pt idx="1423">30000000</cx:pt>
          <cx:pt idx="1424">34000000</cx:pt>
          <cx:pt idx="1425">30000000</cx:pt>
          <cx:pt idx="1426">33000000</cx:pt>
          <cx:pt idx="1427">33000000</cx:pt>
          <cx:pt idx="1428">33000000</cx:pt>
          <cx:pt idx="1429">33000000</cx:pt>
          <cx:pt idx="1430">10000000</cx:pt>
          <cx:pt idx="1431">30000000</cx:pt>
          <cx:pt idx="1432">38000000</cx:pt>
          <cx:pt idx="1433">32500000</cx:pt>
          <cx:pt idx="1434">30000000</cx:pt>
          <cx:pt idx="1435">32000000</cx:pt>
          <cx:pt idx="1436">33000000</cx:pt>
          <cx:pt idx="1437">32000000</cx:pt>
          <cx:pt idx="1438">35000000</cx:pt>
          <cx:pt idx="1439">32000000</cx:pt>
          <cx:pt idx="1440">32000000</cx:pt>
          <cx:pt idx="1441">32500000</cx:pt>
          <cx:pt idx="1442">32000000</cx:pt>
          <cx:pt idx="1443">29000000</cx:pt>
          <cx:pt idx="1444">32000000</cx:pt>
          <cx:pt idx="1445">20000000</cx:pt>
          <cx:pt idx="1446">35000000</cx:pt>
          <cx:pt idx="1447">32000000</cx:pt>
          <cx:pt idx="1448">32000000</cx:pt>
          <cx:pt idx="1449">32000000</cx:pt>
          <cx:pt idx="1450">32000000</cx:pt>
          <cx:pt idx="1451">33000000</cx:pt>
          <cx:pt idx="1452">32000000</cx:pt>
          <cx:pt idx="1453">32000000</cx:pt>
          <cx:pt idx="1454">32000000</cx:pt>
          <cx:pt idx="1455">32000000</cx:pt>
          <cx:pt idx="1456">28000000</cx:pt>
          <cx:pt idx="1457">55000000</cx:pt>
          <cx:pt idx="1458">32000000</cx:pt>
          <cx:pt idx="1459">35000000</cx:pt>
          <cx:pt idx="1460">30000000</cx:pt>
          <cx:pt idx="1461">30000000</cx:pt>
          <cx:pt idx="1462">32000000</cx:pt>
          <cx:pt idx="1463">32000000</cx:pt>
          <cx:pt idx="1464">32000000</cx:pt>
          <cx:pt idx="1465">31500000</cx:pt>
          <cx:pt idx="1466">32000000</cx:pt>
          <cx:pt idx="1467">6500000</cx:pt>
          <cx:pt idx="1468">31500000</cx:pt>
          <cx:pt idx="1469">31000000</cx:pt>
          <cx:pt idx="1470">31000000</cx:pt>
          <cx:pt idx="1471">34000000</cx:pt>
          <cx:pt idx="1472">25000000</cx:pt>
          <cx:pt idx="1473">31000000</cx:pt>
          <cx:pt idx="1474">31000000</cx:pt>
          <cx:pt idx="1475">31000000</cx:pt>
          <cx:pt idx="1476">31000000</cx:pt>
          <cx:pt idx="1477">30250000</cx:pt>
          <cx:pt idx="1478">45000000</cx:pt>
          <cx:pt idx="1479">34200000</cx:pt>
          <cx:pt idx="1480">30000000</cx:pt>
          <cx:pt idx="1481">30000000</cx:pt>
          <cx:pt idx="1482">25000000</cx:pt>
          <cx:pt idx="1483">30000000</cx:pt>
          <cx:pt idx="1484">31000000</cx:pt>
          <cx:pt idx="1485">30000000</cx:pt>
          <cx:pt idx="1486">30000000</cx:pt>
          <cx:pt idx="1487">30000000</cx:pt>
          <cx:pt idx="1488">20000000</cx:pt>
          <cx:pt idx="1489">38000000</cx:pt>
          <cx:pt idx="1490">30000000</cx:pt>
          <cx:pt idx="1491">37000000</cx:pt>
          <cx:pt idx="1492">26000000</cx:pt>
          <cx:pt idx="1493">33000000</cx:pt>
          <cx:pt idx="1494">30000000</cx:pt>
          <cx:pt idx="1495">30000000</cx:pt>
          <cx:pt idx="1496">25000000</cx:pt>
          <cx:pt idx="1497">30000000</cx:pt>
          <cx:pt idx="1498">30000000</cx:pt>
          <cx:pt idx="1499">29000000</cx:pt>
          <cx:pt idx="1500">30000000</cx:pt>
          <cx:pt idx="1501">30000000</cx:pt>
          <cx:pt idx="1502">30000000</cx:pt>
          <cx:pt idx="1503">30000000</cx:pt>
          <cx:pt idx="1504">30000000</cx:pt>
          <cx:pt idx="1505">25000000</cx:pt>
          <cx:pt idx="1506">30000000</cx:pt>
          <cx:pt idx="1507">35000000</cx:pt>
          <cx:pt idx="1508">30000000</cx:pt>
          <cx:pt idx="1509">30000000</cx:pt>
          <cx:pt idx="1510">30000000</cx:pt>
          <cx:pt idx="1511">30000000</cx:pt>
          <cx:pt idx="1512">30000000</cx:pt>
          <cx:pt idx="1513">45000000</cx:pt>
          <cx:pt idx="1514">30000000</cx:pt>
          <cx:pt idx="1515">30000000</cx:pt>
          <cx:pt idx="1516">30000000</cx:pt>
          <cx:pt idx="1517">19000000</cx:pt>
          <cx:pt idx="1518">37000000</cx:pt>
          <cx:pt idx="1519">17000000</cx:pt>
          <cx:pt idx="1520">42000000</cx:pt>
          <cx:pt idx="1521">30000000</cx:pt>
          <cx:pt idx="1522">55000000</cx:pt>
          <cx:pt idx="1523">27800000</cx:pt>
          <cx:pt idx="1524">30000000</cx:pt>
          <cx:pt idx="1525">30000000</cx:pt>
          <cx:pt idx="1526">30000000</cx:pt>
          <cx:pt idx="1527">30000000</cx:pt>
          <cx:pt idx="1528">30000000</cx:pt>
          <cx:pt idx="1529">30000000</cx:pt>
          <cx:pt idx="1530">30000000</cx:pt>
          <cx:pt idx="1531">30000000</cx:pt>
          <cx:pt idx="1532">40000000</cx:pt>
          <cx:pt idx="1533">30000000</cx:pt>
          <cx:pt idx="1534">30000000</cx:pt>
          <cx:pt idx="1535">30000000</cx:pt>
          <cx:pt idx="1536">25000000</cx:pt>
          <cx:pt idx="1537">30000000</cx:pt>
          <cx:pt idx="1538">30000000</cx:pt>
          <cx:pt idx="1539">30000000</cx:pt>
          <cx:pt idx="1540">38000000</cx:pt>
          <cx:pt idx="1541">32000000</cx:pt>
          <cx:pt idx="1542">30000000</cx:pt>
          <cx:pt idx="1543">30000000</cx:pt>
          <cx:pt idx="1544">30000000</cx:pt>
          <cx:pt idx="1545">27000000</cx:pt>
          <cx:pt idx="1546">25000000</cx:pt>
          <cx:pt idx="1547">30000000</cx:pt>
          <cx:pt idx="1548">30000000</cx:pt>
          <cx:pt idx="1549">30000000</cx:pt>
          <cx:pt idx="1550">30000000</cx:pt>
          <cx:pt idx="1551">30000000</cx:pt>
          <cx:pt idx="1552">30000000</cx:pt>
          <cx:pt idx="1553">45000000</cx:pt>
          <cx:pt idx="1554">30000000</cx:pt>
          <cx:pt idx="1555">30000000</cx:pt>
          <cx:pt idx="1556">30000000</cx:pt>
          <cx:pt idx="1557">19000000</cx:pt>
          <cx:pt idx="1558">30000000</cx:pt>
          <cx:pt idx="1559">30000000</cx:pt>
          <cx:pt idx="1560">30000000</cx:pt>
          <cx:pt idx="1561">30000000</cx:pt>
          <cx:pt idx="1562">30000000</cx:pt>
          <cx:pt idx="1563">30000000</cx:pt>
          <cx:pt idx="1564">30000000</cx:pt>
          <cx:pt idx="1565">35000000</cx:pt>
          <cx:pt idx="1566">30000000</cx:pt>
          <cx:pt idx="1567">30000000</cx:pt>
          <cx:pt idx="1568">35000000</cx:pt>
          <cx:pt idx="1569">30000000</cx:pt>
          <cx:pt idx="1570">20000000</cx:pt>
          <cx:pt idx="1571">30000000</cx:pt>
          <cx:pt idx="1572">25000000</cx:pt>
          <cx:pt idx="1573">30000000</cx:pt>
          <cx:pt idx="1574">30000000</cx:pt>
          <cx:pt idx="1575">30000000</cx:pt>
          <cx:pt idx="1576">35000000</cx:pt>
          <cx:pt idx="1577">40000000</cx:pt>
          <cx:pt idx="1578">26000000</cx:pt>
          <cx:pt idx="1579">35000000</cx:pt>
          <cx:pt idx="1580">30000000</cx:pt>
          <cx:pt idx="1581">30000000</cx:pt>
          <cx:pt idx="1582">30000000</cx:pt>
          <cx:pt idx="1583">30000000</cx:pt>
          <cx:pt idx="1584">30000000</cx:pt>
          <cx:pt idx="1585">30000000</cx:pt>
          <cx:pt idx="1586">30000000</cx:pt>
          <cx:pt idx="1587">30000000</cx:pt>
          <cx:pt idx="1588">45000000</cx:pt>
          <cx:pt idx="1589">45000000</cx:pt>
          <cx:pt idx="1590">25000000</cx:pt>
          <cx:pt idx="1591">23000000</cx:pt>
          <cx:pt idx="1592">30000000</cx:pt>
          <cx:pt idx="1593">30000000</cx:pt>
          <cx:pt idx="1594">40000000</cx:pt>
          <cx:pt idx="1595">30000000</cx:pt>
          <cx:pt idx="1596">30000000</cx:pt>
          <cx:pt idx="1597">18000000</cx:pt>
          <cx:pt idx="1598">30000000</cx:pt>
          <cx:pt idx="1599">30000000</cx:pt>
          <cx:pt idx="1600">18000000</cx:pt>
          <cx:pt idx="1601">25000000</cx:pt>
          <cx:pt idx="1602">30000000</cx:pt>
          <cx:pt idx="1603">60000000</cx:pt>
          <cx:pt idx="1604">21000000</cx:pt>
          <cx:pt idx="1605">30000000</cx:pt>
          <cx:pt idx="1606">18000000</cx:pt>
          <cx:pt idx="1607">30000000</cx:pt>
          <cx:pt idx="1608">29000000</cx:pt>
          <cx:pt idx="1609">28000000</cx:pt>
          <cx:pt idx="1610">30000000</cx:pt>
          <cx:pt idx="1611">29000000</cx:pt>
          <cx:pt idx="1612">35000000</cx:pt>
          <cx:pt idx="1613">29000000</cx:pt>
          <cx:pt idx="1614">29000000</cx:pt>
          <cx:pt idx="1615">29000000</cx:pt>
          <cx:pt idx="1616">28000000</cx:pt>
          <cx:pt idx="1617">12000000</cx:pt>
          <cx:pt idx="1618">29000000</cx:pt>
          <cx:pt idx="1619">28000000</cx:pt>
          <cx:pt idx="1620">28000000</cx:pt>
          <cx:pt idx="1621">28000000</cx:pt>
          <cx:pt idx="1622">24000000</cx:pt>
          <cx:pt idx="1623">60000000</cx:pt>
          <cx:pt idx="1624">29000000</cx:pt>
          <cx:pt idx="1625">28000000</cx:pt>
          <cx:pt idx="1626">28000000</cx:pt>
          <cx:pt idx="1627">28000000</cx:pt>
          <cx:pt idx="1628">30000000</cx:pt>
          <cx:pt idx="1629">28000000</cx:pt>
          <cx:pt idx="1630">26000000</cx:pt>
          <cx:pt idx="1631">35000000</cx:pt>
          <cx:pt idx="1632">21000000</cx:pt>
          <cx:pt idx="1633">30000000</cx:pt>
          <cx:pt idx="1634">28000000</cx:pt>
          <cx:pt idx="1635">28000000</cx:pt>
          <cx:pt idx="1636">28000000</cx:pt>
          <cx:pt idx="1637">27000000</cx:pt>
          <cx:pt idx="1638">28000000</cx:pt>
          <cx:pt idx="1639">28000000</cx:pt>
          <cx:pt idx="1640">28000000</cx:pt>
          <cx:pt idx="1641">28000000</cx:pt>
          <cx:pt idx="1642">30000000</cx:pt>
          <cx:pt idx="1643">28000000</cx:pt>
          <cx:pt idx="1644">28000000</cx:pt>
          <cx:pt idx="1645">28000000</cx:pt>
          <cx:pt idx="1646">28000000</cx:pt>
          <cx:pt idx="1647">28000000</cx:pt>
          <cx:pt idx="1648">28000000</cx:pt>
          <cx:pt idx="1649">28000000</cx:pt>
          <cx:pt idx="1650">21000000</cx:pt>
          <cx:pt idx="1651">28000000</cx:pt>
          <cx:pt idx="1652">160000000</cx:pt>
          <cx:pt idx="1653">28000000</cx:pt>
          <cx:pt idx="1654">28000000</cx:pt>
          <cx:pt idx="1655">28000000</cx:pt>
          <cx:pt idx="1656">28000000</cx:pt>
          <cx:pt idx="1657">28000000</cx:pt>
          <cx:pt idx="1658">28000000</cx:pt>
          <cx:pt idx="1659">28000000</cx:pt>
          <cx:pt idx="1660">28000000</cx:pt>
          <cx:pt idx="1661">27000000</cx:pt>
          <cx:pt idx="1662">28000000</cx:pt>
          <cx:pt idx="1663">28000000</cx:pt>
          <cx:pt idx="1664">27500000</cx:pt>
          <cx:pt idx="1665">30000000</cx:pt>
          <cx:pt idx="1666">30000000</cx:pt>
          <cx:pt idx="1667">35000000</cx:pt>
          <cx:pt idx="1668">16000000</cx:pt>
          <cx:pt idx="1669">15000000</cx:pt>
          <cx:pt idx="1670">27500000</cx:pt>
          <cx:pt idx="1671">30000000</cx:pt>
          <cx:pt idx="1672">27000000</cx:pt>
          <cx:pt idx="1673">27000000</cx:pt>
          <cx:pt idx="1674">27000000</cx:pt>
          <cx:pt idx="1675">25000000</cx:pt>
          <cx:pt idx="1676">30000000</cx:pt>
          <cx:pt idx="1677">27000000</cx:pt>
          <cx:pt idx="1678">27000000</cx:pt>
          <cx:pt idx="1679">27000000</cx:pt>
          <cx:pt idx="1680">30000000</cx:pt>
          <cx:pt idx="1681">27000000</cx:pt>
          <cx:pt idx="1682">13500000</cx:pt>
          <cx:pt idx="1683">27000000</cx:pt>
          <cx:pt idx="1684">27000000</cx:pt>
          <cx:pt idx="1685">27000000</cx:pt>
          <cx:pt idx="1686">27000000</cx:pt>
          <cx:pt idx="1687">27000000</cx:pt>
          <cx:pt idx="1688">27000000</cx:pt>
          <cx:pt idx="1689">28000000</cx:pt>
          <cx:pt idx="1690">15000000</cx:pt>
          <cx:pt idx="1691">27000000</cx:pt>
          <cx:pt idx="1692">25000000</cx:pt>
          <cx:pt idx="1693">23000000</cx:pt>
          <cx:pt idx="1694">26000000</cx:pt>
          <cx:pt idx="1695">26000000</cx:pt>
          <cx:pt idx="1696">26000000</cx:pt>
          <cx:pt idx="1697">25000000</cx:pt>
          <cx:pt idx="1698">28000000</cx:pt>
          <cx:pt idx="1699">26000000</cx:pt>
          <cx:pt idx="1700">27000000</cx:pt>
          <cx:pt idx="1701">26000000</cx:pt>
          <cx:pt idx="1702">22000000</cx:pt>
          <cx:pt idx="1703">26000000</cx:pt>
          <cx:pt idx="1704">26000000</cx:pt>
          <cx:pt idx="1705">26000000</cx:pt>
          <cx:pt idx="1706">26000000</cx:pt>
          <cx:pt idx="1707">26000000</cx:pt>
          <cx:pt idx="1708">26000000</cx:pt>
          <cx:pt idx="1709">26000000</cx:pt>
          <cx:pt idx="1710">26000000</cx:pt>
          <cx:pt idx="1711">26000000</cx:pt>
          <cx:pt idx="1712">26000000</cx:pt>
          <cx:pt idx="1713">26000000</cx:pt>
          <cx:pt idx="1714">26000000</cx:pt>
          <cx:pt idx="1715">56000000</cx:pt>
          <cx:pt idx="1716">42000000</cx:pt>
          <cx:pt idx="1717">26000000</cx:pt>
          <cx:pt idx="1718">26000000</cx:pt>
          <cx:pt idx="1719">26000000</cx:pt>
          <cx:pt idx="1720">22000000</cx:pt>
          <cx:pt idx="1721">26000000</cx:pt>
          <cx:pt idx="1722">25530000</cx:pt>
          <cx:pt idx="1723">26000000</cx:pt>
          <cx:pt idx="1724">15000000</cx:pt>
          <cx:pt idx="1725">30000000</cx:pt>
          <cx:pt idx="1726">25000000</cx:pt>
          <cx:pt idx="1727">25000000</cx:pt>
          <cx:pt idx="1728">33000000</cx:pt>
          <cx:pt idx="1729">25100000</cx:pt>
          <cx:pt idx="1730">25000000</cx:pt>
          <cx:pt idx="1731">26000000</cx:pt>
          <cx:pt idx="1732">25000000</cx:pt>
          <cx:pt idx="1733">22000000</cx:pt>
          <cx:pt idx="1734">25000000</cx:pt>
          <cx:pt idx="1735">28000000</cx:pt>
          <cx:pt idx="1736">80000000</cx:pt>
          <cx:pt idx="1737">30000000</cx:pt>
          <cx:pt idx="1738">30000000</cx:pt>
          <cx:pt idx="1739">25000000</cx:pt>
          <cx:pt idx="1740">25000000</cx:pt>
          <cx:pt idx="1741">25000000</cx:pt>
          <cx:pt idx="1742">25000000</cx:pt>
          <cx:pt idx="1743">25000000</cx:pt>
          <cx:pt idx="1744">26000000</cx:pt>
          <cx:pt idx="1745">25000000</cx:pt>
          <cx:pt idx="1746">45000000</cx:pt>
          <cx:pt idx="1747">25000000</cx:pt>
          <cx:pt idx="1748">25000000</cx:pt>
          <cx:pt idx="1749">25000000</cx:pt>
          <cx:pt idx="1750">25000000</cx:pt>
          <cx:pt idx="1751">25000000</cx:pt>
          <cx:pt idx="1752">25000000</cx:pt>
          <cx:pt idx="1753">17000000</cx:pt>
          <cx:pt idx="1754">25000000</cx:pt>
          <cx:pt idx="1755">25000000</cx:pt>
          <cx:pt idx="1756">25000000</cx:pt>
          <cx:pt idx="1757">30000000</cx:pt>
          <cx:pt idx="1758">26000000</cx:pt>
          <cx:pt idx="1759">25000000</cx:pt>
          <cx:pt idx="1760">26000000</cx:pt>
          <cx:pt idx="1761">25000000</cx:pt>
          <cx:pt idx="1762">25000000</cx:pt>
          <cx:pt idx="1763">25000000</cx:pt>
          <cx:pt idx="1764">23000000</cx:pt>
          <cx:pt idx="1765">25000000</cx:pt>
          <cx:pt idx="1766">25000000</cx:pt>
          <cx:pt idx="1767">25000000</cx:pt>
          <cx:pt idx="1768">25000000</cx:pt>
          <cx:pt idx="1769">25000000</cx:pt>
          <cx:pt idx="1770">25000000</cx:pt>
          <cx:pt idx="1771">25000000</cx:pt>
          <cx:pt idx="1772">25000000</cx:pt>
          <cx:pt idx="1773">25000000</cx:pt>
          <cx:pt idx="1774">25000000</cx:pt>
          <cx:pt idx="1775">25000000</cx:pt>
          <cx:pt idx="1776">20000000</cx:pt>
          <cx:pt idx="1777">17000000</cx:pt>
          <cx:pt idx="1778">25000000</cx:pt>
          <cx:pt idx="1779">30000000</cx:pt>
          <cx:pt idx="1780">25000000</cx:pt>
          <cx:pt idx="1781">20000000</cx:pt>
          <cx:pt idx="1782">25000000</cx:pt>
          <cx:pt idx="1783">25000000</cx:pt>
          <cx:pt idx="1784">25500000</cx:pt>
          <cx:pt idx="1785">30000000</cx:pt>
          <cx:pt idx="1786">25000000</cx:pt>
          <cx:pt idx="1787">25000000</cx:pt>
          <cx:pt idx="1788">25000000</cx:pt>
          <cx:pt idx="1789">25000000</cx:pt>
          <cx:pt idx="1790">25000000</cx:pt>
          <cx:pt idx="1791">25000000</cx:pt>
          <cx:pt idx="1792">21150000</cx:pt>
          <cx:pt idx="1793">27000000</cx:pt>
          <cx:pt idx="1794">25000000</cx:pt>
          <cx:pt idx="1795">25000000</cx:pt>
          <cx:pt idx="1796">30000000</cx:pt>
          <cx:pt idx="1797">23000000</cx:pt>
          <cx:pt idx="1798">25000000</cx:pt>
          <cx:pt idx="1799">25000000</cx:pt>
          <cx:pt idx="1800">25000000</cx:pt>
          <cx:pt idx="1801">25000000</cx:pt>
          <cx:pt idx="1802">25000000</cx:pt>
          <cx:pt idx="1803">25000000</cx:pt>
          <cx:pt idx="1804">25000000</cx:pt>
          <cx:pt idx="1805">25000000</cx:pt>
          <cx:pt idx="1806">13000000</cx:pt>
          <cx:pt idx="1807">26000000</cx:pt>
          <cx:pt idx="1808">25000000</cx:pt>
          <cx:pt idx="1809">25000000</cx:pt>
          <cx:pt idx="1810">16000000</cx:pt>
          <cx:pt idx="1811">8000000</cx:pt>
          <cx:pt idx="1812">25000000</cx:pt>
          <cx:pt idx="1813">25000000</cx:pt>
          <cx:pt idx="1814">25000000</cx:pt>
          <cx:pt idx="1815">25000000</cx:pt>
          <cx:pt idx="1816">25000000</cx:pt>
          <cx:pt idx="1817">30000000</cx:pt>
          <cx:pt idx="1818">25000000</cx:pt>
          <cx:pt idx="1819">25000000</cx:pt>
          <cx:pt idx="1820">25000000</cx:pt>
          <cx:pt idx="1821">25000000</cx:pt>
          <cx:pt idx="1822">25000000</cx:pt>
          <cx:pt idx="1823">26000000</cx:pt>
          <cx:pt idx="1824">25000000</cx:pt>
          <cx:pt idx="1825">25000000</cx:pt>
          <cx:pt idx="1826">28000000</cx:pt>
          <cx:pt idx="1827">25000000</cx:pt>
          <cx:pt idx="1828">25000000</cx:pt>
          <cx:pt idx="1829">25000000</cx:pt>
          <cx:pt idx="1830">25000000</cx:pt>
          <cx:pt idx="1831">14000000</cx:pt>
          <cx:pt idx="1832">25000000</cx:pt>
          <cx:pt idx="1833">25000000</cx:pt>
          <cx:pt idx="1834">25000000</cx:pt>
          <cx:pt idx="1835">17000000</cx:pt>
          <cx:pt idx="1836">25000000</cx:pt>
          <cx:pt idx="1837">25000000</cx:pt>
          <cx:pt idx="1838">25000000</cx:pt>
          <cx:pt idx="1839">25000000</cx:pt>
          <cx:pt idx="1840">25000000</cx:pt>
          <cx:pt idx="1841">15000000</cx:pt>
          <cx:pt idx="1842">25000000</cx:pt>
          <cx:pt idx="1843">25000000</cx:pt>
          <cx:pt idx="1844">25000000</cx:pt>
          <cx:pt idx="1845">25000000</cx:pt>
          <cx:pt idx="1846">25000000</cx:pt>
          <cx:pt idx="1847">13500000</cx:pt>
          <cx:pt idx="1848">20000000</cx:pt>
          <cx:pt idx="1849">25000000</cx:pt>
          <cx:pt idx="1850">25000000</cx:pt>
          <cx:pt idx="1851">25000000</cx:pt>
          <cx:pt idx="1852">25000000</cx:pt>
          <cx:pt idx="1853">14000000</cx:pt>
          <cx:pt idx="1854">25000000</cx:pt>
          <cx:pt idx="1855">25000000</cx:pt>
          <cx:pt idx="1856">24000000</cx:pt>
          <cx:pt idx="1857">24000000</cx:pt>
          <cx:pt idx="1858">25000000</cx:pt>
          <cx:pt idx="1859">24000000</cx:pt>
          <cx:pt idx="1860">24000000</cx:pt>
          <cx:pt idx="1861">8200000</cx:pt>
          <cx:pt idx="1862">24000000</cx:pt>
          <cx:pt idx="1863">24000000</cx:pt>
          <cx:pt idx="1864">24000000</cx:pt>
          <cx:pt idx="1865">24000000</cx:pt>
          <cx:pt idx="1866">24000000</cx:pt>
          <cx:pt idx="1867">24000000</cx:pt>
          <cx:pt idx="1868">25000000</cx:pt>
          <cx:pt idx="1869">24000000</cx:pt>
          <cx:pt idx="1870">24000000</cx:pt>
          <cx:pt idx="1871">24000000</cx:pt>
          <cx:pt idx="1872">24000000</cx:pt>
          <cx:pt idx="1873">24000000</cx:pt>
          <cx:pt idx="1874">24000000</cx:pt>
          <cx:pt idx="1875">24000000</cx:pt>
          <cx:pt idx="1876">24000000</cx:pt>
          <cx:pt idx="1877">24000000</cx:pt>
          <cx:pt idx="1878">23000000</cx:pt>
          <cx:pt idx="1879">24000000</cx:pt>
          <cx:pt idx="1880">28000000</cx:pt>
          <cx:pt idx="1881">24000000</cx:pt>
          <cx:pt idx="1882">24000000</cx:pt>
          <cx:pt idx="1883">24000000</cx:pt>
          <cx:pt idx="1884">23600000</cx:pt>
          <cx:pt idx="1885">20000000</cx:pt>
          <cx:pt idx="1886">18000000</cx:pt>
          <cx:pt idx="1887">19000000</cx:pt>
          <cx:pt idx="1888">23000000</cx:pt>
          <cx:pt idx="1889">23000000</cx:pt>
          <cx:pt idx="1890">12500000</cx:pt>
          <cx:pt idx="1891">23000000</cx:pt>
          <cx:pt idx="1892">23000000</cx:pt>
          <cx:pt idx="1893">23000000</cx:pt>
          <cx:pt idx="1894">23000000</cx:pt>
          <cx:pt idx="1895">25000000</cx:pt>
          <cx:pt idx="1896">23000000</cx:pt>
          <cx:pt idx="1897">23000000</cx:pt>
          <cx:pt idx="1898">23000000</cx:pt>
          <cx:pt idx="1899">23000000</cx:pt>
          <cx:pt idx="1900">23000000</cx:pt>
          <cx:pt idx="1901">23000000</cx:pt>
          <cx:pt idx="1902">23000000</cx:pt>
          <cx:pt idx="1903">23000000</cx:pt>
          <cx:pt idx="1904">19430000</cx:pt>
          <cx:pt idx="1905">23000000</cx:pt>
          <cx:pt idx="1906">23000000</cx:pt>
          <cx:pt idx="1907">25000000</cx:pt>
          <cx:pt idx="1908">22700000</cx:pt>
          <cx:pt idx="1909">22500000</cx:pt>
          <cx:pt idx="1910">22000000</cx:pt>
          <cx:pt idx="1911">23000000</cx:pt>
          <cx:pt idx="1912">22000000</cx:pt>
          <cx:pt idx="1913">20000000</cx:pt>
          <cx:pt idx="1914">22000000</cx:pt>
          <cx:pt idx="1915">35000000</cx:pt>
          <cx:pt idx="1916">22000000</cx:pt>
          <cx:pt idx="1917">22000000</cx:pt>
          <cx:pt idx="1918">22000000</cx:pt>
          <cx:pt idx="1919">22000000</cx:pt>
          <cx:pt idx="1920">22000000</cx:pt>
          <cx:pt idx="1921">22000000</cx:pt>
          <cx:pt idx="1922">22000000</cx:pt>
          <cx:pt idx="1923">21000000</cx:pt>
          <cx:pt idx="1924">22000000</cx:pt>
          <cx:pt idx="1925">22000000</cx:pt>
          <cx:pt idx="1926">26000000</cx:pt>
          <cx:pt idx="1927">22000000</cx:pt>
          <cx:pt idx="1928">22000000</cx:pt>
          <cx:pt idx="1929">22000000</cx:pt>
          <cx:pt idx="1930">22000000</cx:pt>
          <cx:pt idx="1931">30000000</cx:pt>
          <cx:pt idx="1932">22000000</cx:pt>
          <cx:pt idx="1933">22000000</cx:pt>
          <cx:pt idx="1934">22000000</cx:pt>
          <cx:pt idx="1935">22000000</cx:pt>
          <cx:pt idx="1936">22000000</cx:pt>
          <cx:pt idx="1937">23500000</cx:pt>
          <cx:pt idx="1938">22000000</cx:pt>
          <cx:pt idx="1939">25000000</cx:pt>
          <cx:pt idx="1940">22000000</cx:pt>
          <cx:pt idx="1941">25000000</cx:pt>
          <cx:pt idx="1942">21000000</cx:pt>
          <cx:pt idx="1943">22000000</cx:pt>
          <cx:pt idx="1944">2000000</cx:pt>
          <cx:pt idx="1945">22000000</cx:pt>
          <cx:pt idx="1946">22000000</cx:pt>
          <cx:pt idx="1947">22000000</cx:pt>
          <cx:pt idx="1948">16000000</cx:pt>
          <cx:pt idx="1949">22000000</cx:pt>
          <cx:pt idx="1950">25000000</cx:pt>
          <cx:pt idx="1951">21500000</cx:pt>
          <cx:pt idx="1952">21500000</cx:pt>
          <cx:pt idx="1953">17000000</cx:pt>
          <cx:pt idx="1954">21000000</cx:pt>
          <cx:pt idx="1955">21000000</cx:pt>
          <cx:pt idx="1956">9000000</cx:pt>
          <cx:pt idx="1957">17000000</cx:pt>
          <cx:pt idx="1958">21000000</cx:pt>
          <cx:pt idx="1959">21000000</cx:pt>
          <cx:pt idx="1960">21000000</cx:pt>
          <cx:pt idx="1961">21000000</cx:pt>
          <cx:pt idx="1962">20000000</cx:pt>
          <cx:pt idx="1963">21000000</cx:pt>
          <cx:pt idx="1964">17000000</cx:pt>
          <cx:pt idx="1965">21000000</cx:pt>
          <cx:pt idx="1966">21000000</cx:pt>
          <cx:pt idx="1967">20000000</cx:pt>
          <cx:pt idx="1968">21000000</cx:pt>
          <cx:pt idx="1969">21000000</cx:pt>
          <cx:pt idx="1970">35000000</cx:pt>
          <cx:pt idx="1971">31000000</cx:pt>
          <cx:pt idx="1972">18000000</cx:pt>
          <cx:pt idx="1973">18000000</cx:pt>
          <cx:pt idx="1974">19400870</cx:pt>
          <cx:pt idx="1975">20000000</cx:pt>
          <cx:pt idx="1976">28000000</cx:pt>
          <cx:pt idx="1977">33000000</cx:pt>
          <cx:pt idx="1978">19000000</cx:pt>
          <cx:pt idx="1979">20000000</cx:pt>
          <cx:pt idx="1980">20000000</cx:pt>
          <cx:pt idx="1981">20000000</cx:pt>
          <cx:pt idx="1982">20000000</cx:pt>
          <cx:pt idx="1983">20000000</cx:pt>
          <cx:pt idx="1984">32000000</cx:pt>
          <cx:pt idx="1985">20000000</cx:pt>
          <cx:pt idx="1986">35000000</cx:pt>
          <cx:pt idx="1987">18000000</cx:pt>
          <cx:pt idx="1988">37000000</cx:pt>
          <cx:pt idx="1989">20000000</cx:pt>
          <cx:pt idx="1990">20000000</cx:pt>
          <cx:pt idx="1991">20000000</cx:pt>
          <cx:pt idx="1992">20000000</cx:pt>
          <cx:pt idx="1993">20000000</cx:pt>
          <cx:pt idx="1994">20000000</cx:pt>
          <cx:pt idx="1995">20000000</cx:pt>
          <cx:pt idx="1996">20000000</cx:pt>
          <cx:pt idx="1997">20000000</cx:pt>
          <cx:pt idx="1998">20000000</cx:pt>
          <cx:pt idx="1999">20000000</cx:pt>
          <cx:pt idx="2000">20000000</cx:pt>
          <cx:pt idx="2001">20000000</cx:pt>
          <cx:pt idx="2002">20000000</cx:pt>
          <cx:pt idx="2003">20000000</cx:pt>
          <cx:pt idx="2004">20000000</cx:pt>
          <cx:pt idx="2005">30000000</cx:pt>
          <cx:pt idx="2006">20000000</cx:pt>
          <cx:pt idx="2007">20000000</cx:pt>
          <cx:pt idx="2008">20000000</cx:pt>
          <cx:pt idx="2009">22000000</cx:pt>
          <cx:pt idx="2010">20000000</cx:pt>
          <cx:pt idx="2011">20000000</cx:pt>
          <cx:pt idx="2012">20000000</cx:pt>
          <cx:pt idx="2013">20000000</cx:pt>
          <cx:pt idx="2014">20000000</cx:pt>
          <cx:pt idx="2015">20000000</cx:pt>
          <cx:pt idx="2016">20000000</cx:pt>
          <cx:pt idx="2017">25000000</cx:pt>
          <cx:pt idx="2018">19800000</cx:pt>
          <cx:pt idx="2019">20000000</cx:pt>
          <cx:pt idx="2020">30000000</cx:pt>
          <cx:pt idx="2021">11000000</cx:pt>
          <cx:pt idx="2022">20000000</cx:pt>
          <cx:pt idx="2023">20000000</cx:pt>
          <cx:pt idx="2024">20000000</cx:pt>
          <cx:pt idx="2025">20000000</cx:pt>
          <cx:pt idx="2026">35000000</cx:pt>
          <cx:pt idx="2027">19000000</cx:pt>
          <cx:pt idx="2028">20000000</cx:pt>
          <cx:pt idx="2029">20000000</cx:pt>
          <cx:pt idx="2030">20000000</cx:pt>
          <cx:pt idx="2031">27000000</cx:pt>
          <cx:pt idx="2032">20000000</cx:pt>
          <cx:pt idx="2033">20000000</cx:pt>
          <cx:pt idx="2034">20000000</cx:pt>
          <cx:pt idx="2035">20000000</cx:pt>
          <cx:pt idx="2036">20000000</cx:pt>
          <cx:pt idx="2037">20000000</cx:pt>
          <cx:pt idx="2038">20000000</cx:pt>
          <cx:pt idx="2039">20000000</cx:pt>
          <cx:pt idx="2040">20000000</cx:pt>
          <cx:pt idx="2041">20000000</cx:pt>
          <cx:pt idx="2042">9000000</cx:pt>
          <cx:pt idx="2043">20000000</cx:pt>
          <cx:pt idx="2044">20000000</cx:pt>
          <cx:pt idx="2045">20000000</cx:pt>
          <cx:pt idx="2046">40000000</cx:pt>
          <cx:pt idx="2047">20000000</cx:pt>
          <cx:pt idx="2048">20000000</cx:pt>
          <cx:pt idx="2049">20000000</cx:pt>
          <cx:pt idx="2050">806947</cx:pt>
          <cx:pt idx="2051">40000000</cx:pt>
          <cx:pt idx="2052">20000000</cx:pt>
          <cx:pt idx="2053">20000000</cx:pt>
          <cx:pt idx="2054">20000000</cx:pt>
          <cx:pt idx="2055">30000000</cx:pt>
          <cx:pt idx="2056">20000000</cx:pt>
          <cx:pt idx="2057">15000000</cx:pt>
          <cx:pt idx="2058">20000000</cx:pt>
          <cx:pt idx="2059">20000000</cx:pt>
          <cx:pt idx="2060">19000000</cx:pt>
          <cx:pt idx="2061">20000000</cx:pt>
          <cx:pt idx="2062">20000000</cx:pt>
          <cx:pt idx="2063">20000000</cx:pt>
          <cx:pt idx="2064">35000000</cx:pt>
          <cx:pt idx="2065">20000000</cx:pt>
          <cx:pt idx="2066">20000000</cx:pt>
          <cx:pt idx="2067">20000000</cx:pt>
          <cx:pt idx="2068">20000000</cx:pt>
          <cx:pt idx="2069">20000000</cx:pt>
          <cx:pt idx="2070">20000000</cx:pt>
          <cx:pt idx="2071">25000000</cx:pt>
          <cx:pt idx="2072">27000000</cx:pt>
          <cx:pt idx="2073">20000000</cx:pt>
          <cx:pt idx="2074">20000000</cx:pt>
          <cx:pt idx="2075">20000000</cx:pt>
          <cx:pt idx="2076">40000000</cx:pt>
          <cx:pt idx="2077">20000000</cx:pt>
          <cx:pt idx="2078">20000000</cx:pt>
          <cx:pt idx="2079">20000000</cx:pt>
          <cx:pt idx="2080">30000000</cx:pt>
          <cx:pt idx="2081">22000000</cx:pt>
          <cx:pt idx="2082">20000000</cx:pt>
          <cx:pt idx="2083">20000000</cx:pt>
          <cx:pt idx="2084">22000000</cx:pt>
          <cx:pt idx="2085">20000000</cx:pt>
          <cx:pt idx="2086">20000000</cx:pt>
          <cx:pt idx="2087">20000000</cx:pt>
          <cx:pt idx="2088">20000000</cx:pt>
          <cx:pt idx="2089">20000000</cx:pt>
          <cx:pt idx="2090">20000000</cx:pt>
          <cx:pt idx="2091">20000000</cx:pt>
          <cx:pt idx="2092">20000000</cx:pt>
          <cx:pt idx="2093">20000000</cx:pt>
          <cx:pt idx="2094">20000000</cx:pt>
          <cx:pt idx="2095">20000000</cx:pt>
          <cx:pt idx="2096">21000000</cx:pt>
          <cx:pt idx="2097">20000000</cx:pt>
          <cx:pt idx="2098">33000000</cx:pt>
          <cx:pt idx="2099">20000000</cx:pt>
          <cx:pt idx="2100">20000000</cx:pt>
          <cx:pt idx="2101">20000000</cx:pt>
          <cx:pt idx="2102">20000000</cx:pt>
          <cx:pt idx="2103">20000000</cx:pt>
          <cx:pt idx="2104">12000000</cx:pt>
          <cx:pt idx="2105">20000000</cx:pt>
          <cx:pt idx="2106">22000000</cx:pt>
          <cx:pt idx="2107">20000000</cx:pt>
          <cx:pt idx="2108">10000000</cx:pt>
          <cx:pt idx="2109">20000000</cx:pt>
          <cx:pt idx="2110">15000000</cx:pt>
          <cx:pt idx="2111">8700000</cx:pt>
          <cx:pt idx="2112">20000000</cx:pt>
          <cx:pt idx="2113">20000000</cx:pt>
          <cx:pt idx="2114">20000000</cx:pt>
          <cx:pt idx="2115">20000000</cx:pt>
          <cx:pt idx="2116">20000000</cx:pt>
          <cx:pt idx="2117">20000000</cx:pt>
          <cx:pt idx="2118">20000000</cx:pt>
          <cx:pt idx="2119">20000000</cx:pt>
          <cx:pt idx="2120">20000000</cx:pt>
          <cx:pt idx="2121">21000000</cx:pt>
          <cx:pt idx="2122">2400000000</cx:pt>
          <cx:pt idx="2123">20000000</cx:pt>
          <cx:pt idx="2124">20000000</cx:pt>
          <cx:pt idx="2125">2000000</cx:pt>
          <cx:pt idx="2126">20000000</cx:pt>
          <cx:pt idx="2127">20000000</cx:pt>
          <cx:pt idx="2128">20000000</cx:pt>
          <cx:pt idx="2129">40000000</cx:pt>
          <cx:pt idx="2130">24000000</cx:pt>
          <cx:pt idx="2131">20000000</cx:pt>
          <cx:pt idx="2132">10000000</cx:pt>
          <cx:pt idx="2133">2127519898</cx:pt>
          <cx:pt idx="2134">20000000</cx:pt>
          <cx:pt idx="2135">20000000</cx:pt>
          <cx:pt idx="2136">140000000</cx:pt>
          <cx:pt idx="2137">20000000</cx:pt>
          <cx:pt idx="2138">22000000</cx:pt>
          <cx:pt idx="2139">20000000</cx:pt>
          <cx:pt idx="2140">19400000</cx:pt>
          <cx:pt idx="2141">20000000</cx:pt>
          <cx:pt idx="2142">22000000</cx:pt>
          <cx:pt idx="2143">20000000</cx:pt>
          <cx:pt idx="2144">19000000</cx:pt>
          <cx:pt idx="2145">20000000</cx:pt>
          <cx:pt idx="2146">15000000</cx:pt>
          <cx:pt idx="2147">20000000</cx:pt>
          <cx:pt idx="2148">19000000</cx:pt>
          <cx:pt idx="2149">19000000</cx:pt>
          <cx:pt idx="2150">13000000</cx:pt>
          <cx:pt idx="2151">19000000</cx:pt>
          <cx:pt idx="2152">18000000</cx:pt>
          <cx:pt idx="2153">15000000</cx:pt>
          <cx:pt idx="2154">19000000</cx:pt>
          <cx:pt idx="2155">20000000</cx:pt>
          <cx:pt idx="2156">19000000</cx:pt>
          <cx:pt idx="2157">25000000</cx:pt>
          <cx:pt idx="2158">19000000</cx:pt>
          <cx:pt idx="2159">19000000</cx:pt>
          <cx:pt idx="2160">19000000</cx:pt>
          <cx:pt idx="2161">23000000</cx:pt>
          <cx:pt idx="2162">19000000</cx:pt>
          <cx:pt idx="2163">19000000</cx:pt>
          <cx:pt idx="2164">19000000</cx:pt>
          <cx:pt idx="2165">19000000</cx:pt>
          <cx:pt idx="2166">15000000</cx:pt>
          <cx:pt idx="2167">18500000</cx:pt>
          <cx:pt idx="2168">18500000</cx:pt>
          <cx:pt idx="2169">18000000</cx:pt>
          <cx:pt idx="2170">18000000</cx:pt>
          <cx:pt idx="2171">18000000</cx:pt>
          <cx:pt idx="2172">18000000</cx:pt>
          <cx:pt idx="2173">18000000</cx:pt>
          <cx:pt idx="2174">17000000</cx:pt>
          <cx:pt idx="2175">20000000</cx:pt>
          <cx:pt idx="2176">17000000</cx:pt>
          <cx:pt idx="2177">16000000</cx:pt>
          <cx:pt idx="2178">17000000</cx:pt>
          <cx:pt idx="2179">18000000</cx:pt>
          <cx:pt idx="2180">18000000</cx:pt>
          <cx:pt idx="2181">17000000</cx:pt>
          <cx:pt idx="2182">18000000</cx:pt>
          <cx:pt idx="2183">21000000</cx:pt>
          <cx:pt idx="2184">15000000</cx:pt>
          <cx:pt idx="2185">18000000</cx:pt>
          <cx:pt idx="2186">20000000</cx:pt>
          <cx:pt idx="2187">17000000</cx:pt>
          <cx:pt idx="2188">18000000</cx:pt>
          <cx:pt idx="2189">19800000</cx:pt>
          <cx:pt idx="2190">18000000</cx:pt>
          <cx:pt idx="2191">18000000</cx:pt>
          <cx:pt idx="2192">18000000</cx:pt>
          <cx:pt idx="2193">15000000</cx:pt>
          <cx:pt idx="2194">25000000</cx:pt>
          <cx:pt idx="2195">18000000</cx:pt>
          <cx:pt idx="2196">1000000</cx:pt>
          <cx:pt idx="2197">18000000</cx:pt>
          <cx:pt idx="2198">18000000</cx:pt>
          <cx:pt idx="2199">18000000</cx:pt>
          <cx:pt idx="2200">18000000</cx:pt>
          <cx:pt idx="2201">18000000</cx:pt>
          <cx:pt idx="2202">18000000</cx:pt>
          <cx:pt idx="2203">18000000</cx:pt>
          <cx:pt idx="2204">18000000</cx:pt>
          <cx:pt idx="2205">18000000</cx:pt>
          <cx:pt idx="2206">18000000</cx:pt>
          <cx:pt idx="2207">17000000</cx:pt>
          <cx:pt idx="2208">18000000</cx:pt>
          <cx:pt idx="2209">18000000</cx:pt>
          <cx:pt idx="2210">30000000</cx:pt>
          <cx:pt idx="2211">18000000</cx:pt>
          <cx:pt idx="2212">18000000</cx:pt>
          <cx:pt idx="2213">18000000</cx:pt>
          <cx:pt idx="2214">18000000</cx:pt>
          <cx:pt idx="2215">18000000</cx:pt>
          <cx:pt idx="2216">18000000</cx:pt>
          <cx:pt idx="2217">18000000</cx:pt>
          <cx:pt idx="2218">18000000</cx:pt>
          <cx:pt idx="2219">18000000</cx:pt>
          <cx:pt idx="2220">17000000</cx:pt>
          <cx:pt idx="2221">18000000</cx:pt>
          <cx:pt idx="2222">13000000</cx:pt>
          <cx:pt idx="2223">18000000</cx:pt>
          <cx:pt idx="2224">18000000</cx:pt>
          <cx:pt idx="2225">20000000</cx:pt>
          <cx:pt idx="2226">18000000</cx:pt>
          <cx:pt idx="2227">20000000</cx:pt>
          <cx:pt idx="2228">18000000</cx:pt>
          <cx:pt idx="2229">18000000</cx:pt>
          <cx:pt idx="2230">18000000</cx:pt>
          <cx:pt idx="2231">18000000</cx:pt>
          <cx:pt idx="2232">12000000</cx:pt>
          <cx:pt idx="2233">2700000</cx:pt>
          <cx:pt idx="2234">18000000</cx:pt>
          <cx:pt idx="2235">11350000</cx:pt>
          <cx:pt idx="2236">14000000</cx:pt>
          <cx:pt idx="2237">20000000</cx:pt>
          <cx:pt idx="2238">23000000</cx:pt>
          <cx:pt idx="2239">17500000</cx:pt>
          <cx:pt idx="2240">17500000</cx:pt>
          <cx:pt idx="2241">24000000</cx:pt>
          <cx:pt idx="2242">17500000</cx:pt>
          <cx:pt idx="2243">17500000</cx:pt>
          <cx:pt idx="2244">17000000</cx:pt>
          <cx:pt idx="2245">18500000</cx:pt>
          <cx:pt idx="2246">17000000</cx:pt>
          <cx:pt idx="2247">17000000</cx:pt>
          <cx:pt idx="2248">17000000</cx:pt>
          <cx:pt idx="2249">12000000</cx:pt>
          <cx:pt idx="2250">17500000</cx:pt>
          <cx:pt idx="2251">300000</cx:pt>
          <cx:pt idx="2252">17000000</cx:pt>
          <cx:pt idx="2253">17000000</cx:pt>
          <cx:pt idx="2254">17000000</cx:pt>
          <cx:pt idx="2255">20000000</cx:pt>
          <cx:pt idx="2256">17000000</cx:pt>
          <cx:pt idx="2257">17000000</cx:pt>
          <cx:pt idx="2258">17000000</cx:pt>
          <cx:pt idx="2259">15000000</cx:pt>
          <cx:pt idx="2260">17000000</cx:pt>
          <cx:pt idx="2261">17000000</cx:pt>
          <cx:pt idx="2262">17000000</cx:pt>
          <cx:pt idx="2263">34000000</cx:pt>
          <cx:pt idx="2264">17000000</cx:pt>
          <cx:pt idx="2265">17000000</cx:pt>
          <cx:pt idx="2266">4000000</cx:pt>
          <cx:pt idx="2267">17000000</cx:pt>
          <cx:pt idx="2268">17000000</cx:pt>
          <cx:pt idx="2269">17000000</cx:pt>
          <cx:pt idx="2270">17000000</cx:pt>
          <cx:pt idx="2271">19000000</cx:pt>
          <cx:pt idx="2272">17000000</cx:pt>
          <cx:pt idx="2273">17000000</cx:pt>
          <cx:pt idx="2274">17000000</cx:pt>
          <cx:pt idx="2275">16000000</cx:pt>
          <cx:pt idx="2276">17000000</cx:pt>
          <cx:pt idx="2277">17000000</cx:pt>
          <cx:pt idx="2278">17000000</cx:pt>
          <cx:pt idx="2279">17000000</cx:pt>
          <cx:pt idx="2280">17000000</cx:pt>
          <cx:pt idx="2281">16500000</cx:pt>
          <cx:pt idx="2282">16800000</cx:pt>
          <cx:pt idx="2283">15000000</cx:pt>
          <cx:pt idx="2284">16500000</cx:pt>
          <cx:pt idx="2285">16500000</cx:pt>
          <cx:pt idx="2286">16500000</cx:pt>
          <cx:pt idx="2287">15000000</cx:pt>
          <cx:pt idx="2288">16400000</cx:pt>
          <cx:pt idx="2289">16000000</cx:pt>
          <cx:pt idx="2290">16000000</cx:pt>
          <cx:pt idx="2291">16000000</cx:pt>
          <cx:pt idx="2292">15600000</cx:pt>
          <cx:pt idx="2293">16000000</cx:pt>
          <cx:pt idx="2294">15000000</cx:pt>
          <cx:pt idx="2295">16000000</cx:pt>
          <cx:pt idx="2296">16000000</cx:pt>
          <cx:pt idx="2297">16000000</cx:pt>
          <cx:pt idx="2298">18500000</cx:pt>
          <cx:pt idx="2299">16000000</cx:pt>
          <cx:pt idx="2300">13500000</cx:pt>
          <cx:pt idx="2301">35000000</cx:pt>
          <cx:pt idx="2302">16000000</cx:pt>
          <cx:pt idx="2303">16000000</cx:pt>
          <cx:pt idx="2304">17700000</cx:pt>
          <cx:pt idx="2305">15000000</cx:pt>
          <cx:pt idx="2306">8000000</cx:pt>
          <cx:pt idx="2307">16500000</cx:pt>
          <cx:pt idx="2308">15500000</cx:pt>
          <cx:pt idx="2309">16000000</cx:pt>
          <cx:pt idx="2310">16000000</cx:pt>
          <cx:pt idx="2311">16000000</cx:pt>
          <cx:pt idx="2312">16000000</cx:pt>
          <cx:pt idx="2313">16000000</cx:pt>
          <cx:pt idx="2314">16000000</cx:pt>
          <cx:pt idx="2315">16000000</cx:pt>
          <cx:pt idx="2316">20000000</cx:pt>
          <cx:pt idx="2317">26000000</cx:pt>
          <cx:pt idx="2318">16000000</cx:pt>
          <cx:pt idx="2319">15000000</cx:pt>
          <cx:pt idx="2320">16000000</cx:pt>
          <cx:pt idx="2321">15000000</cx:pt>
          <cx:pt idx="2322">16000000</cx:pt>
          <cx:pt idx="2323">16000000</cx:pt>
          <cx:pt idx="2324">16000000</cx:pt>
          <cx:pt idx="2325">16000000</cx:pt>
          <cx:pt idx="2326">16000000</cx:pt>
          <cx:pt idx="2327">20000000</cx:pt>
          <cx:pt idx="2328">16000000</cx:pt>
          <cx:pt idx="2329">15000000</cx:pt>
          <cx:pt idx="2330">13000000</cx:pt>
          <cx:pt idx="2331">16000000</cx:pt>
          <cx:pt idx="2332">16000000</cx:pt>
          <cx:pt idx="2333">15600000</cx:pt>
          <cx:pt idx="2334">15500000</cx:pt>
          <cx:pt idx="2335">15300000</cx:pt>
          <cx:pt idx="2336">15500000</cx:pt>
          <cx:pt idx="2337">14000000</cx:pt>
          <cx:pt idx="2338">18000000</cx:pt>
          <cx:pt idx="2339">11000000</cx:pt>
          <cx:pt idx="2340">22000000</cx:pt>
          <cx:pt idx="2341">15000000</cx:pt>
          <cx:pt idx="2342">15000000</cx:pt>
          <cx:pt idx="2343">15000000</cx:pt>
          <cx:pt idx="2344">15000000</cx:pt>
          <cx:pt idx="2345">15000000</cx:pt>
          <cx:pt idx="2346">15500000</cx:pt>
          <cx:pt idx="2347">15000000</cx:pt>
          <cx:pt idx="2348">14000000</cx:pt>
          <cx:pt idx="2349">10000000</cx:pt>
          <cx:pt idx="2350">15000000</cx:pt>
          <cx:pt idx="2351">20000000</cx:pt>
          <cx:pt idx="2352">15000000</cx:pt>
          <cx:pt idx="2353">15000000</cx:pt>
          <cx:pt idx="2354">9800000</cx:pt>
          <cx:pt idx="2355">15000000</cx:pt>
          <cx:pt idx="2356">15000000</cx:pt>
          <cx:pt idx="2357">15000000</cx:pt>
          <cx:pt idx="2358">17000000</cx:pt>
          <cx:pt idx="2359">15000000</cx:pt>
          <cx:pt idx="2360">15000000</cx:pt>
          <cx:pt idx="2361">15000000</cx:pt>
          <cx:pt idx="2362">17000000</cx:pt>
          <cx:pt idx="2363">15000000</cx:pt>
          <cx:pt idx="2364">15000000</cx:pt>
          <cx:pt idx="2365">15000000</cx:pt>
          <cx:pt idx="2366">10000000</cx:pt>
          <cx:pt idx="2367">16000000</cx:pt>
          <cx:pt idx="2368">7000000</cx:pt>
          <cx:pt idx="2369">15000000</cx:pt>
          <cx:pt idx="2370">15000000</cx:pt>
          <cx:pt idx="2371">16000000</cx:pt>
          <cx:pt idx="2372">15000000</cx:pt>
          <cx:pt idx="2373">15000000</cx:pt>
          <cx:pt idx="2374">15000000</cx:pt>
          <cx:pt idx="2375">15000000</cx:pt>
          <cx:pt idx="2376">15000000</cx:pt>
          <cx:pt idx="2377">15000000</cx:pt>
          <cx:pt idx="2378">15000000</cx:pt>
          <cx:pt idx="2379">16000000</cx:pt>
          <cx:pt idx="2380">15000000</cx:pt>
          <cx:pt idx="2381">15000000</cx:pt>
          <cx:pt idx="2382">15000000</cx:pt>
          <cx:pt idx="2383">15000000</cx:pt>
          <cx:pt idx="2384">15000000</cx:pt>
          <cx:pt idx="2385">15000000</cx:pt>
          <cx:pt idx="2386">14000000</cx:pt>
          <cx:pt idx="2387">15000000</cx:pt>
          <cx:pt idx="2388">15000000</cx:pt>
          <cx:pt idx="2389">15000000</cx:pt>
          <cx:pt idx="2390">15000000</cx:pt>
          <cx:pt idx="2391">15000000</cx:pt>
          <cx:pt idx="2392">15000000</cx:pt>
          <cx:pt idx="2393">15000000</cx:pt>
          <cx:pt idx="2394">11500000</cx:pt>
          <cx:pt idx="2395">15000000</cx:pt>
          <cx:pt idx="2396">15000000</cx:pt>
          <cx:pt idx="2397">15000000</cx:pt>
          <cx:pt idx="2398">15000000</cx:pt>
          <cx:pt idx="2399">14000000</cx:pt>
          <cx:pt idx="2400">15000000</cx:pt>
          <cx:pt idx="2401">20000000</cx:pt>
          <cx:pt idx="2402">15000000</cx:pt>
          <cx:pt idx="2403">15000000</cx:pt>
          <cx:pt idx="2404">15000000</cx:pt>
          <cx:pt idx="2405">15000000</cx:pt>
          <cx:pt idx="2406">15000000</cx:pt>
          <cx:pt idx="2407">15000000</cx:pt>
          <cx:pt idx="2408">15000000</cx:pt>
          <cx:pt idx="2409">15000000</cx:pt>
          <cx:pt idx="2410">15000000</cx:pt>
          <cx:pt idx="2411">15000000</cx:pt>
          <cx:pt idx="2412">15000000</cx:pt>
          <cx:pt idx="2413">15000000</cx:pt>
          <cx:pt idx="2414">15000000</cx:pt>
          <cx:pt idx="2415">15000000</cx:pt>
          <cx:pt idx="2416">15000000</cx:pt>
          <cx:pt idx="2417">15000000</cx:pt>
          <cx:pt idx="2418">15000000</cx:pt>
          <cx:pt idx="2419">15000000</cx:pt>
          <cx:pt idx="2420">20000000</cx:pt>
          <cx:pt idx="2421">15000000</cx:pt>
          <cx:pt idx="2422">15000000</cx:pt>
          <cx:pt idx="2423">15000000</cx:pt>
          <cx:pt idx="2424">15000000</cx:pt>
          <cx:pt idx="2425">15000000</cx:pt>
          <cx:pt idx="2426">15000000</cx:pt>
          <cx:pt idx="2427">15000000</cx:pt>
          <cx:pt idx="2428">15000000</cx:pt>
          <cx:pt idx="2429">15000000</cx:pt>
          <cx:pt idx="2430">15000000</cx:pt>
          <cx:pt idx="2431">16000000</cx:pt>
          <cx:pt idx="2432">15000000</cx:pt>
          <cx:pt idx="2433">20000000</cx:pt>
          <cx:pt idx="2434">15000000</cx:pt>
          <cx:pt idx="2435">15000000</cx:pt>
          <cx:pt idx="2436">15000000</cx:pt>
          <cx:pt idx="2437">15000000</cx:pt>
          <cx:pt idx="2438">15000000</cx:pt>
          <cx:pt idx="2439">15000000</cx:pt>
          <cx:pt idx="2440">15000000</cx:pt>
          <cx:pt idx="2441">15000000</cx:pt>
          <cx:pt idx="2442">15000000</cx:pt>
          <cx:pt idx="2443">15000000</cx:pt>
          <cx:pt idx="2444">15000000</cx:pt>
          <cx:pt idx="2445">15000000</cx:pt>
          <cx:pt idx="2446">20000000</cx:pt>
          <cx:pt idx="2447">15000000</cx:pt>
          <cx:pt idx="2448">22000000</cx:pt>
          <cx:pt idx="2449">15000000</cx:pt>
          <cx:pt idx="2450">15000000</cx:pt>
          <cx:pt idx="2451">15000000</cx:pt>
          <cx:pt idx="2452">15000000</cx:pt>
          <cx:pt idx="2453">15000000</cx:pt>
          <cx:pt idx="2454">6000000</cx:pt>
          <cx:pt idx="2455">12000000</cx:pt>
          <cx:pt idx="2456">7000000</cx:pt>
          <cx:pt idx="2457">15000000</cx:pt>
          <cx:pt idx="2458">15000000</cx:pt>
          <cx:pt idx="2459">300000000</cx:pt>
          <cx:pt idx="2460">15000000</cx:pt>
          <cx:pt idx="2461">15000000</cx:pt>
          <cx:pt idx="2462">25000000</cx:pt>
          <cx:pt idx="2463">15000000</cx:pt>
          <cx:pt idx="2464">14600000</cx:pt>
          <cx:pt idx="2465">14800000</cx:pt>
          <cx:pt idx="2466">14500000</cx:pt>
          <cx:pt idx="2467">10000000</cx:pt>
          <cx:pt idx="2468">14400000</cx:pt>
          <cx:pt idx="2469">14200000</cx:pt>
          <cx:pt idx="2470">15000000</cx:pt>
          <cx:pt idx="2471">14000000</cx:pt>
          <cx:pt idx="2472">14000000</cx:pt>
          <cx:pt idx="2473">15800000</cx:pt>
          <cx:pt idx="2474">14000000</cx:pt>
          <cx:pt idx="2475">15000000</cx:pt>
          <cx:pt idx="2476">15000000</cx:pt>
          <cx:pt idx="2477">14000000</cx:pt>
          <cx:pt idx="2478">14000000</cx:pt>
          <cx:pt idx="2479">14000000</cx:pt>
          <cx:pt idx="2480">14000000</cx:pt>
          <cx:pt idx="2481">14000000</cx:pt>
          <cx:pt idx="2482">13000000</cx:pt>
          <cx:pt idx="2483">14000000</cx:pt>
          <cx:pt idx="2484">14000000</cx:pt>
          <cx:pt idx="2485">14000000</cx:pt>
          <cx:pt idx="2486">20000000</cx:pt>
          <cx:pt idx="2487">14000000</cx:pt>
          <cx:pt idx="2488">14000000</cx:pt>
          <cx:pt idx="2489">14000000</cx:pt>
          <cx:pt idx="2490">14000000</cx:pt>
          <cx:pt idx="2491">14000000</cx:pt>
          <cx:pt idx="2492">12000000</cx:pt>
          <cx:pt idx="2493">8500000</cx:pt>
          <cx:pt idx="2494">14000000</cx:pt>
          <cx:pt idx="2495">11000000</cx:pt>
          <cx:pt idx="2496">14000000</cx:pt>
          <cx:pt idx="2497">14000000</cx:pt>
          <cx:pt idx="2498">14000000</cx:pt>
          <cx:pt idx="2499">26000000</cx:pt>
          <cx:pt idx="2500">24000000</cx:pt>
          <cx:pt idx="2501">14000000</cx:pt>
          <cx:pt idx="2502">14000000</cx:pt>
          <cx:pt idx="2503">14000000</cx:pt>
          <cx:pt idx="2504">14000000</cx:pt>
          <cx:pt idx="2505">14000000</cx:pt>
          <cx:pt idx="2506">8200000</cx:pt>
          <cx:pt idx="2507">103000000</cx:pt>
          <cx:pt idx="2508">15000000</cx:pt>
          <cx:pt idx="2509">14000000</cx:pt>
          <cx:pt idx="2510">14000000</cx:pt>
          <cx:pt idx="2511">14000000</cx:pt>
          <cx:pt idx="2512">12000000</cx:pt>
          <cx:pt idx="2513">13500000</cx:pt>
          <cx:pt idx="2514">14000000</cx:pt>
          <cx:pt idx="2515">13500000</cx:pt>
          <cx:pt idx="2516">15000000</cx:pt>
          <cx:pt idx="2517">13500000</cx:pt>
          <cx:pt idx="2518">10000000</cx:pt>
          <cx:pt idx="2519">13000000</cx:pt>
          <cx:pt idx="2520">13400000</cx:pt>
          <cx:pt idx="2521">13000000</cx:pt>
          <cx:pt idx="2522">13000000</cx:pt>
          <cx:pt idx="2523">13000000</cx:pt>
          <cx:pt idx="2524">13000000</cx:pt>
          <cx:pt idx="2525">7000000</cx:pt>
          <cx:pt idx="2526">13000000</cx:pt>
          <cx:pt idx="2527">13000000</cx:pt>
          <cx:pt idx="2528">13000000</cx:pt>
          <cx:pt idx="2529">13000000</cx:pt>
          <cx:pt idx="2530">12500000</cx:pt>
          <cx:pt idx="2531">16000000</cx:pt>
          <cx:pt idx="2532">13000000</cx:pt>
          <cx:pt idx="2533">8200000</cx:pt>
          <cx:pt idx="2534">17000000</cx:pt>
          <cx:pt idx="2535">13000000</cx:pt>
          <cx:pt idx="2536">13000000</cx:pt>
          <cx:pt idx="2537">13000000</cx:pt>
          <cx:pt idx="2538">18000000</cx:pt>
          <cx:pt idx="2539">13000000</cx:pt>
          <cx:pt idx="2540">13000000</cx:pt>
          <cx:pt idx="2541">13000000</cx:pt>
          <cx:pt idx="2542">13200000</cx:pt>
          <cx:pt idx="2543">18000000</cx:pt>
          <cx:pt idx="2544">15000000</cx:pt>
          <cx:pt idx="2545">13000000</cx:pt>
          <cx:pt idx="2546">6000000</cx:pt>
          <cx:pt idx="2547">13000000</cx:pt>
          <cx:pt idx="2548">14000000</cx:pt>
          <cx:pt idx="2549">19000000</cx:pt>
          <cx:pt idx="2550">13000000</cx:pt>
          <cx:pt idx="2551">13000000</cx:pt>
          <cx:pt idx="2552">13000000</cx:pt>
          <cx:pt idx="2553">13000000</cx:pt>
          <cx:pt idx="2554">13000000</cx:pt>
          <cx:pt idx="2555">13000000</cx:pt>
          <cx:pt idx="2556">13000000</cx:pt>
          <cx:pt idx="2557">13000000</cx:pt>
          <cx:pt idx="2558">13000000</cx:pt>
          <cx:pt idx="2559">13000000</cx:pt>
          <cx:pt idx="2560">13000000</cx:pt>
          <cx:pt idx="2561">13000000</cx:pt>
          <cx:pt idx="2562">13000000</cx:pt>
          <cx:pt idx="2563">13000000</cx:pt>
          <cx:pt idx="2564">100000000</cx:pt>
          <cx:pt idx="2565">11000000</cx:pt>
          <cx:pt idx="2566">13000000</cx:pt>
          <cx:pt idx="2567">13000000</cx:pt>
          <cx:pt idx="2568">13000000</cx:pt>
          <cx:pt idx="2569">3000000</cx:pt>
          <cx:pt idx="2570">13000000</cx:pt>
          <cx:pt idx="2571">20000000</cx:pt>
          <cx:pt idx="2572">8495000</cx:pt>
          <cx:pt idx="2573">13000000</cx:pt>
          <cx:pt idx="2574">13000000</cx:pt>
          <cx:pt idx="2575">13000000</cx:pt>
          <cx:pt idx="2576">12620000</cx:pt>
          <cx:pt idx="2577">13000000</cx:pt>
          <cx:pt idx="2578">13000000</cx:pt>
          <cx:pt idx="2579">12500000</cx:pt>
          <cx:pt idx="2580">12500000</cx:pt>
          <cx:pt idx="2581">13000000</cx:pt>
          <cx:pt idx="2582">12500000</cx:pt>
          <cx:pt idx="2583">13000000</cx:pt>
          <cx:pt idx="2584">16000000</cx:pt>
          <cx:pt idx="2585">12000000</cx:pt>
          <cx:pt idx="2586">12500000</cx:pt>
          <cx:pt idx="2587">12800000</cx:pt>
          <cx:pt idx="2588">16000000</cx:pt>
          <cx:pt idx="2589">12500000</cx:pt>
          <cx:pt idx="2590">15000000</cx:pt>
          <cx:pt idx="2591">10500000</cx:pt>
          <cx:pt idx="2592">15000000</cx:pt>
          <cx:pt idx="2593">12500000</cx:pt>
          <cx:pt idx="2594">12800000</cx:pt>
          <cx:pt idx="2595">12500000</cx:pt>
          <cx:pt idx="2596">8000000</cx:pt>
          <cx:pt idx="2597">8000000</cx:pt>
          <cx:pt idx="2598">11000000</cx:pt>
          <cx:pt idx="2599">9600000</cx:pt>
          <cx:pt idx="2600">25000000</cx:pt>
          <cx:pt idx="2601">12000000</cx:pt>
          <cx:pt idx="2602">12000000</cx:pt>
          <cx:pt idx="2603">11000000</cx:pt>
          <cx:pt idx="2604">12000000</cx:pt>
          <cx:pt idx="2605">12000000</cx:pt>
          <cx:pt idx="2606">12000000</cx:pt>
          <cx:pt idx="2607">12000000</cx:pt>
          <cx:pt idx="2608">12000000</cx:pt>
          <cx:pt idx="2609">12000000</cx:pt>
          <cx:pt idx="2610">12000000</cx:pt>
          <cx:pt idx="2611">12000000</cx:pt>
          <cx:pt idx="2612">12000000</cx:pt>
          <cx:pt idx="2613">12000000</cx:pt>
          <cx:pt idx="2614">5000000</cx:pt>
          <cx:pt idx="2615">12000000</cx:pt>
          <cx:pt idx="2616">12000000</cx:pt>
          <cx:pt idx="2617">12000000</cx:pt>
          <cx:pt idx="2618">12000000</cx:pt>
          <cx:pt idx="2619">12000000</cx:pt>
          <cx:pt idx="2620">12000000</cx:pt>
          <cx:pt idx="2621">12000000</cx:pt>
          <cx:pt idx="2622">12000000</cx:pt>
          <cx:pt idx="2623">12000000</cx:pt>
          <cx:pt idx="2624">12000000</cx:pt>
          <cx:pt idx="2625">12000000</cx:pt>
          <cx:pt idx="2626">12000000</cx:pt>
          <cx:pt idx="2627">12000000</cx:pt>
          <cx:pt idx="2628">12000000</cx:pt>
          <cx:pt idx="2629">12000000</cx:pt>
          <cx:pt idx="2630">9000000</cx:pt>
          <cx:pt idx="2631">12000000</cx:pt>
          <cx:pt idx="2632">12000000</cx:pt>
          <cx:pt idx="2633">12000000</cx:pt>
          <cx:pt idx="2634">13000000</cx:pt>
          <cx:pt idx="2635">12000000</cx:pt>
          <cx:pt idx="2636">12000000</cx:pt>
          <cx:pt idx="2637">12000000</cx:pt>
          <cx:pt idx="2638">12000000</cx:pt>
          <cx:pt idx="2639">14000000</cx:pt>
          <cx:pt idx="2640">12000000</cx:pt>
          <cx:pt idx="2641">12000000</cx:pt>
          <cx:pt idx="2642">100000000</cx:pt>
          <cx:pt idx="2643">12000000</cx:pt>
          <cx:pt idx="2644">12000000</cx:pt>
          <cx:pt idx="2645">12000000</cx:pt>
          <cx:pt idx="2646">10000000</cx:pt>
          <cx:pt idx="2647">8000000</cx:pt>
          <cx:pt idx="2648">12000000</cx:pt>
          <cx:pt idx="2649">12000000</cx:pt>
          <cx:pt idx="2650">12000000</cx:pt>
          <cx:pt idx="2651">12000000</cx:pt>
          <cx:pt idx="2652">12000000</cx:pt>
          <cx:pt idx="2653">12000000</cx:pt>
          <cx:pt idx="2654">12000000</cx:pt>
          <cx:pt idx="2655">12000000</cx:pt>
          <cx:pt idx="2656">9123329</cx:pt>
          <cx:pt idx="2657">12000000</cx:pt>
          <cx:pt idx="2658">12000000</cx:pt>
          <cx:pt idx="2659">9200000</cx:pt>
          <cx:pt idx="2660">12000000</cx:pt>
          <cx:pt idx="2661">12000000</cx:pt>
          <cx:pt idx="2662">12000000</cx:pt>
          <cx:pt idx="2663">12000000</cx:pt>
          <cx:pt idx="2664">12000000</cx:pt>
          <cx:pt idx="2665">12000000</cx:pt>
          <cx:pt idx="2666">10000000</cx:pt>
          <cx:pt idx="2667">12000000</cx:pt>
          <cx:pt idx="2668">12000000</cx:pt>
          <cx:pt idx="2669">8000000</cx:pt>
          <cx:pt idx="2670">12000000</cx:pt>
          <cx:pt idx="2671">2500000000</cx:pt>
          <cx:pt idx="2672">12000000</cx:pt>
          <cx:pt idx="2673">12000000</cx:pt>
          <cx:pt idx="2674">20000000</cx:pt>
          <cx:pt idx="2675">12000000</cx:pt>
          <cx:pt idx="2676">12000000</cx:pt>
          <cx:pt idx="2677">6000000</cx:pt>
          <cx:pt idx="2678">11500000</cx:pt>
          <cx:pt idx="2679">11900000</cx:pt>
          <cx:pt idx="2680">11000000</cx:pt>
          <cx:pt idx="2681">11000000</cx:pt>
          <cx:pt idx="2682">11500000</cx:pt>
          <cx:pt idx="2683">11000000</cx:pt>
          <cx:pt idx="2684">11000000</cx:pt>
          <cx:pt idx="2685">25000000</cx:pt>
          <cx:pt idx="2686">11000000</cx:pt>
          <cx:pt idx="2687">11000000</cx:pt>
          <cx:pt idx="2688">11000000</cx:pt>
          <cx:pt idx="2689">13000000</cx:pt>
          <cx:pt idx="2690">11000000</cx:pt>
          <cx:pt idx="2691">11000000</cx:pt>
          <cx:pt idx="2692">10500000</cx:pt>
          <cx:pt idx="2693">11000000</cx:pt>
          <cx:pt idx="2694">11000000</cx:pt>
          <cx:pt idx="2695">11000000</cx:pt>
          <cx:pt idx="2696">12000000</cx:pt>
          <cx:pt idx="2697">12000000</cx:pt>
          <cx:pt idx="2698">11000000</cx:pt>
          <cx:pt idx="2699">11000000</cx:pt>
          <cx:pt idx="2700">11000000</cx:pt>
          <cx:pt idx="2701">11000000</cx:pt>
          <cx:pt idx="2702">11000000</cx:pt>
          <cx:pt idx="2703">11000000</cx:pt>
          <cx:pt idx="2704">11000000</cx:pt>
          <cx:pt idx="2705">11000000</cx:pt>
          <cx:pt idx="2706">13000000</cx:pt>
          <cx:pt idx="2707">11000000</cx:pt>
          <cx:pt idx="2708">11000000</cx:pt>
          <cx:pt idx="2709">17000000</cx:pt>
          <cx:pt idx="2710">11000000</cx:pt>
          <cx:pt idx="2711">11000000</cx:pt>
          <cx:pt idx="2712">11000000</cx:pt>
          <cx:pt idx="2713">11000000</cx:pt>
          <cx:pt idx="2714">5000000</cx:pt>
          <cx:pt idx="2715">11000000</cx:pt>
          <cx:pt idx="2716">11000000</cx:pt>
          <cx:pt idx="2717">10800000</cx:pt>
          <cx:pt idx="2718">15000000</cx:pt>
          <cx:pt idx="2719">700000000</cx:pt>
          <cx:pt idx="2720">14000000</cx:pt>
          <cx:pt idx="2721">7000000</cx:pt>
          <cx:pt idx="2722">10600000</cx:pt>
          <cx:pt idx="2723">12000000</cx:pt>
          <cx:pt idx="2724">10500000</cx:pt>
          <cx:pt idx="2725">10000000</cx:pt>
          <cx:pt idx="2726">10500000</cx:pt>
          <cx:pt idx="2727">11000000</cx:pt>
          <cx:pt idx="2728">10818775</cx:pt>
          <cx:pt idx="2729">10000000</cx:pt>
          <cx:pt idx="2730">10000000</cx:pt>
          <cx:pt idx="2731">10000000</cx:pt>
          <cx:pt idx="2732">10000000</cx:pt>
          <cx:pt idx="2733">10000000</cx:pt>
          <cx:pt idx="2734">10000000</cx:pt>
          <cx:pt idx="2735">10000000</cx:pt>
          <cx:pt idx="2736">10000000</cx:pt>
          <cx:pt idx="2737">6000000</cx:pt>
          <cx:pt idx="2738">13800000</cx:pt>
          <cx:pt idx="2739">10000000</cx:pt>
          <cx:pt idx="2740">10000000</cx:pt>
          <cx:pt idx="2741">12000000</cx:pt>
          <cx:pt idx="2742">10000000</cx:pt>
          <cx:pt idx="2743">10000000</cx:pt>
          <cx:pt idx="2744">10000000</cx:pt>
          <cx:pt idx="2745">10000000</cx:pt>
          <cx:pt idx="2746">23000000</cx:pt>
          <cx:pt idx="2747">12305523</cx:pt>
          <cx:pt idx="2748">10000000</cx:pt>
          <cx:pt idx="2749">10000000</cx:pt>
          <cx:pt idx="2750">20000000</cx:pt>
          <cx:pt idx="2751">10000000</cx:pt>
          <cx:pt idx="2752">10000000</cx:pt>
          <cx:pt idx="2753">10000000</cx:pt>
          <cx:pt idx="2754">9000000</cx:pt>
          <cx:pt idx="2755">10000000</cx:pt>
          <cx:pt idx="2756">10000000</cx:pt>
          <cx:pt idx="2757">10000000</cx:pt>
          <cx:pt idx="2758">17000000</cx:pt>
          <cx:pt idx="2759">10000000</cx:pt>
          <cx:pt idx="2760">8500000</cx:pt>
          <cx:pt idx="2761">12000000</cx:pt>
          <cx:pt idx="2762">10000000</cx:pt>
          <cx:pt idx="2763">10000000</cx:pt>
          <cx:pt idx="2764">10000000</cx:pt>
          <cx:pt idx="2765">17000000</cx:pt>
          <cx:pt idx="2766">10000000</cx:pt>
          <cx:pt idx="2767">10000000</cx:pt>
          <cx:pt idx="2768">10000000</cx:pt>
          <cx:pt idx="2769">10000000</cx:pt>
          <cx:pt idx="2770">9000000</cx:pt>
          <cx:pt idx="2771">10000000</cx:pt>
          <cx:pt idx="2772">10000000</cx:pt>
          <cx:pt idx="2773">10000000</cx:pt>
          <cx:pt idx="2774">25000000</cx:pt>
          <cx:pt idx="2775">10000000</cx:pt>
          <cx:pt idx="2776">10000000</cx:pt>
          <cx:pt idx="2777">11000000</cx:pt>
          <cx:pt idx="2778">12600000</cx:pt>
          <cx:pt idx="2779">30000000</cx:pt>
          <cx:pt idx="2780">10000000</cx:pt>
          <cx:pt idx="2781">10000000</cx:pt>
          <cx:pt idx="2782">10000000</cx:pt>
          <cx:pt idx="2783">3000000</cx:pt>
          <cx:pt idx="2784">6400000</cx:pt>
          <cx:pt idx="2785">10000000</cx:pt>
          <cx:pt idx="2786">10000000</cx:pt>
          <cx:pt idx="2787">5000000</cx:pt>
          <cx:pt idx="2788">10000000</cx:pt>
          <cx:pt idx="2789">22000000</cx:pt>
          <cx:pt idx="2790">10000000</cx:pt>
          <cx:pt idx="2791">10000000</cx:pt>
          <cx:pt idx="2792">10000000</cx:pt>
          <cx:pt idx="2793">10000000</cx:pt>
          <cx:pt idx="2794">10000000</cx:pt>
          <cx:pt idx="2795">10000000</cx:pt>
          <cx:pt idx="2796">10000000</cx:pt>
          <cx:pt idx="2797">6000000</cx:pt>
          <cx:pt idx="2798">10000000</cx:pt>
          <cx:pt idx="2799">10000000</cx:pt>
          <cx:pt idx="2800">7500000</cx:pt>
          <cx:pt idx="2801">10000000</cx:pt>
          <cx:pt idx="2802">10000000</cx:pt>
          <cx:pt idx="2803">10000000</cx:pt>
          <cx:pt idx="2804">10000000</cx:pt>
          <cx:pt idx="2805">10000000</cx:pt>
          <cx:pt idx="2806">10000000</cx:pt>
          <cx:pt idx="2807">9000000</cx:pt>
          <cx:pt idx="2808">16000000</cx:pt>
          <cx:pt idx="2809">10000000</cx:pt>
          <cx:pt idx="2810">10000000</cx:pt>
          <cx:pt idx="2811">10000000</cx:pt>
          <cx:pt idx="2812">10000000</cx:pt>
          <cx:pt idx="2813">10000000</cx:pt>
          <cx:pt idx="2814">11500000</cx:pt>
          <cx:pt idx="2815">9000000</cx:pt>
          <cx:pt idx="2816">6500000</cx:pt>
          <cx:pt idx="2817">10000000</cx:pt>
          <cx:pt idx="2818">10000000</cx:pt>
          <cx:pt idx="2819">10000000</cx:pt>
          <cx:pt idx="2820">10000000</cx:pt>
          <cx:pt idx="2821">10000000</cx:pt>
          <cx:pt idx="2822">10000000</cx:pt>
          <cx:pt idx="2823">14000000</cx:pt>
          <cx:pt idx="2824">10000000</cx:pt>
          <cx:pt idx="2825">10000000</cx:pt>
          <cx:pt idx="2826">8000000</cx:pt>
          <cx:pt idx="2827">10000000</cx:pt>
          <cx:pt idx="2828">10000000</cx:pt>
          <cx:pt idx="2829">10000000</cx:pt>
          <cx:pt idx="2830">10000000</cx:pt>
          <cx:pt idx="2831">11000000</cx:pt>
          <cx:pt idx="2832">5000000</cx:pt>
          <cx:pt idx="2833">10000000</cx:pt>
          <cx:pt idx="2834">10000000</cx:pt>
          <cx:pt idx="2835">10000000</cx:pt>
          <cx:pt idx="2836">10000000</cx:pt>
          <cx:pt idx="2837">10000000</cx:pt>
          <cx:pt idx="2838">10000000</cx:pt>
          <cx:pt idx="2839">10000000</cx:pt>
          <cx:pt idx="2840">60000000</cx:pt>
          <cx:pt idx="2841">5000000</cx:pt>
          <cx:pt idx="2842">4000000</cx:pt>
          <cx:pt idx="2843">10000000</cx:pt>
          <cx:pt idx="2844">5000000</cx:pt>
          <cx:pt idx="2845">10000000</cx:pt>
          <cx:pt idx="2846">6200000</cx:pt>
          <cx:pt idx="2847">10000000</cx:pt>
          <cx:pt idx="2848">10000000</cx:pt>
          <cx:pt idx="2849">10000000</cx:pt>
          <cx:pt idx="2850">8000000</cx:pt>
          <cx:pt idx="2851">5000000</cx:pt>
          <cx:pt idx="2852">10000000</cx:pt>
          <cx:pt idx="2853">10000000</cx:pt>
          <cx:pt idx="2854">6500000</cx:pt>
          <cx:pt idx="2855">10000000</cx:pt>
          <cx:pt idx="2856">10000000</cx:pt>
          <cx:pt idx="2857">9600000</cx:pt>
          <cx:pt idx="2858">9500000</cx:pt>
          <cx:pt idx="2859">9500000</cx:pt>
          <cx:pt idx="2860">8900000</cx:pt>
          <cx:pt idx="2861">10500000</cx:pt>
          <cx:pt idx="2862">9400000</cx:pt>
          <cx:pt idx="2863">6000000</cx:pt>
          <cx:pt idx="2864">600000000</cx:pt>
          <cx:pt idx="2865">7400000</cx:pt>
          <cx:pt idx="2866">7217600</cx:pt>
          <cx:pt idx="2867">11000000</cx:pt>
          <cx:pt idx="2868">83532</cx:pt>
          <cx:pt idx="2869">10000000</cx:pt>
          <cx:pt idx="2870">9000000</cx:pt>
          <cx:pt idx="2871">9000000</cx:pt>
          <cx:pt idx="2872">9000000</cx:pt>
          <cx:pt idx="2873">9000000</cx:pt>
          <cx:pt idx="2874">9000000</cx:pt>
          <cx:pt idx="2875">9000000</cx:pt>
          <cx:pt idx="2876">9000000</cx:pt>
          <cx:pt idx="2877">9000000</cx:pt>
          <cx:pt idx="2878">9000000</cx:pt>
          <cx:pt idx="2879">20000000</cx:pt>
          <cx:pt idx="2880">8000000</cx:pt>
          <cx:pt idx="2881">9000000</cx:pt>
          <cx:pt idx="2882">9000000</cx:pt>
          <cx:pt idx="2883">8500000</cx:pt>
          <cx:pt idx="2884">9000000</cx:pt>
          <cx:pt idx="2885">8000000</cx:pt>
          <cx:pt idx="2886">9000000</cx:pt>
          <cx:pt idx="2887">9000000</cx:pt>
          <cx:pt idx="2888">9000000</cx:pt>
          <cx:pt idx="2889">9000000</cx:pt>
          <cx:pt idx="2890">400000000</cx:pt>
          <cx:pt idx="2891">9000000</cx:pt>
          <cx:pt idx="2892">9000000</cx:pt>
          <cx:pt idx="2893">9000000</cx:pt>
          <cx:pt idx="2894">11400000</cx:pt>
          <cx:pt idx="2895">45000000</cx:pt>
          <cx:pt idx="2896">9000000</cx:pt>
          <cx:pt idx="2897">8800000</cx:pt>
          <cx:pt idx="2898">8600000</cx:pt>
          <cx:pt idx="2899">9000000</cx:pt>
          <cx:pt idx="2900">7000000</cx:pt>
          <cx:pt idx="2901">8500000</cx:pt>
          <cx:pt idx="2902">8500000</cx:pt>
          <cx:pt idx="2903">8000000</cx:pt>
          <cx:pt idx="2904">8500000</cx:pt>
          <cx:pt idx="2905">22000000</cx:pt>
          <cx:pt idx="2906">8500000</cx:pt>
          <cx:pt idx="2907">12000000</cx:pt>
          <cx:pt idx="2908">9000000</cx:pt>
          <cx:pt idx="2909">8000000</cx:pt>
          <cx:pt idx="2910">8500000</cx:pt>
          <cx:pt idx="2911">8000000</cx:pt>
          <cx:pt idx="2912">8500000</cx:pt>
          <cx:pt idx="2913">8550000</cx:pt>
          <cx:pt idx="2914">8200000</cx:pt>
          <cx:pt idx="2915">8000000</cx:pt>
          <cx:pt idx="2916">8000000</cx:pt>
          <cx:pt idx="2917">8000000</cx:pt>
          <cx:pt idx="2918">8000000</cx:pt>
          <cx:pt idx="2919">8000000</cx:pt>
          <cx:pt idx="2920">8000000</cx:pt>
          <cx:pt idx="2921">8000000</cx:pt>
          <cx:pt idx="2922">8000000</cx:pt>
          <cx:pt idx="2923">8000000</cx:pt>
          <cx:pt idx="2924">8000000</cx:pt>
          <cx:pt idx="2925">8000000</cx:pt>
          <cx:pt idx="2926">8000000</cx:pt>
          <cx:pt idx="2927">7000000</cx:pt>
          <cx:pt idx="2928">8000000</cx:pt>
          <cx:pt idx="2929">8000000</cx:pt>
          <cx:pt idx="2930">8000000</cx:pt>
          <cx:pt idx="2931">8000000</cx:pt>
          <cx:pt idx="2932">7000000</cx:pt>
          <cx:pt idx="2933">5000000</cx:pt>
          <cx:pt idx="2934">8000000</cx:pt>
          <cx:pt idx="2935">8000000</cx:pt>
          <cx:pt idx="2936">8000000</cx:pt>
          <cx:pt idx="2937">8000000</cx:pt>
          <cx:pt idx="2938">8000000</cx:pt>
          <cx:pt idx="2939">8000000</cx:pt>
          <cx:pt idx="2940">8000000</cx:pt>
          <cx:pt idx="2941">8000000</cx:pt>
          <cx:pt idx="2942">10000000</cx:pt>
          <cx:pt idx="2943">8000000</cx:pt>
          <cx:pt idx="2944">8000000</cx:pt>
          <cx:pt idx="2945">8000000</cx:pt>
          <cx:pt idx="2946">8000000</cx:pt>
          <cx:pt idx="2947">7200000</cx:pt>
          <cx:pt idx="2948">8000000</cx:pt>
          <cx:pt idx="2949">8000000</cx:pt>
          <cx:pt idx="2950">6500000</cx:pt>
          <cx:pt idx="2951">8000000</cx:pt>
          <cx:pt idx="2952">8000000</cx:pt>
          <cx:pt idx="2953">8000000</cx:pt>
          <cx:pt idx="2954">8000000</cx:pt>
          <cx:pt idx="2955">8000000</cx:pt>
          <cx:pt idx="2956">8000000</cx:pt>
          <cx:pt idx="2957">8000000</cx:pt>
          <cx:pt idx="2958">8000000</cx:pt>
          <cx:pt idx="2959">8000000</cx:pt>
          <cx:pt idx="2960">50000000</cx:pt>
          <cx:pt idx="2961">8000000</cx:pt>
          <cx:pt idx="2962">1100000000</cx:pt>
          <cx:pt idx="2963">7900000</cx:pt>
          <cx:pt idx="2964">10000000</cx:pt>
          <cx:pt idx="2965">7500000</cx:pt>
          <cx:pt idx="2966">7500000</cx:pt>
          <cx:pt idx="2967">7500000</cx:pt>
          <cx:pt idx="2968">6500000</cx:pt>
          <cx:pt idx="2969">10000000</cx:pt>
          <cx:pt idx="2970">4500000</cx:pt>
          <cx:pt idx="2971">7500000</cx:pt>
          <cx:pt idx="2972">7500000</cx:pt>
          <cx:pt idx="2973">7500000</cx:pt>
          <cx:pt idx="2974">7500000</cx:pt>
          <cx:pt idx="2975">7500000</cx:pt>
          <cx:pt idx="2976">8000000</cx:pt>
          <cx:pt idx="2977">50000000</cx:pt>
          <cx:pt idx="2978">7500000</cx:pt>
          <cx:pt idx="2979">8000000</cx:pt>
          <cx:pt idx="2980">6000000</cx:pt>
          <cx:pt idx="2981">7300000</cx:pt>
          <cx:pt idx="2982">7000000</cx:pt>
          <cx:pt idx="2983">7300000</cx:pt>
          <cx:pt idx="2984">7500000</cx:pt>
          <cx:pt idx="2985">7500000</cx:pt>
          <cx:pt idx="2986">7200000</cx:pt>
          <cx:pt idx="2987">6000000</cx:pt>
          <cx:pt idx="2988">4000000</cx:pt>
          <cx:pt idx="2989">7500000</cx:pt>
          <cx:pt idx="2990">7000000</cx:pt>
          <cx:pt idx="2991">7000000</cx:pt>
          <cx:pt idx="2992">11000000</cx:pt>
          <cx:pt idx="2993">7000000</cx:pt>
          <cx:pt idx="2994">5000000</cx:pt>
          <cx:pt idx="2995">6600000</cx:pt>
          <cx:pt idx="2996">7500000</cx:pt>
          <cx:pt idx="2997">7000000</cx:pt>
          <cx:pt idx="2998">7000000</cx:pt>
          <cx:pt idx="2999">9000000</cx:pt>
          <cx:pt idx="3000">13000000</cx:pt>
          <cx:pt idx="3001">7000000</cx:pt>
          <cx:pt idx="3002">3500000</cx:pt>
          <cx:pt idx="3003">7000000</cx:pt>
          <cx:pt idx="3004">7000000</cx:pt>
          <cx:pt idx="3005">7000000</cx:pt>
          <cx:pt idx="3006">7000000</cx:pt>
          <cx:pt idx="3007">7000000</cx:pt>
          <cx:pt idx="3008">7000000</cx:pt>
          <cx:pt idx="3009">7000000</cx:pt>
          <cx:pt idx="3010">7500000</cx:pt>
          <cx:pt idx="3011">7000000</cx:pt>
          <cx:pt idx="3012">7000000</cx:pt>
          <cx:pt idx="3013">7000000</cx:pt>
          <cx:pt idx="3014">7000000</cx:pt>
          <cx:pt idx="3015">7000000</cx:pt>
          <cx:pt idx="3016">7000000</cx:pt>
          <cx:pt idx="3017">6000000</cx:pt>
          <cx:pt idx="3018">7000000</cx:pt>
          <cx:pt idx="3019">7000000</cx:pt>
          <cx:pt idx="3020">7000000</cx:pt>
          <cx:pt idx="3021">7000000</cx:pt>
          <cx:pt idx="3022">7000000</cx:pt>
          <cx:pt idx="3023">7000000</cx:pt>
          <cx:pt idx="3024">7000000</cx:pt>
          <cx:pt idx="3025">7000000</cx:pt>
          <cx:pt idx="3026">7000000</cx:pt>
          <cx:pt idx="3027">7000000</cx:pt>
          <cx:pt idx="3028">7000000</cx:pt>
          <cx:pt idx="3029">4825000</cx:pt>
          <cx:pt idx="3030">9000000</cx:pt>
          <cx:pt idx="3031">50000000</cx:pt>
          <cx:pt idx="3032">7000000</cx:pt>
          <cx:pt idx="3033">10000000</cx:pt>
          <cx:pt idx="3034">7000000</cx:pt>
          <cx:pt idx="3035">3500000</cx:pt>
          <cx:pt idx="3036">7000000</cx:pt>
          <cx:pt idx="3037">7000000</cx:pt>
          <cx:pt idx="3038">7000000</cx:pt>
          <cx:pt idx="3039">7000000</cx:pt>
          <cx:pt idx="3040">7000000</cx:pt>
          <cx:pt idx="3041">6900000</cx:pt>
          <cx:pt idx="3042">6900000</cx:pt>
          <cx:pt idx="3043">15000000</cx:pt>
          <cx:pt idx="3044">6800000</cx:pt>
          <cx:pt idx="3045">6800000</cx:pt>
          <cx:pt idx="3046">6900000</cx:pt>
          <cx:pt idx="3047">6800000</cx:pt>
          <cx:pt idx="3048">5000000</cx:pt>
          <cx:pt idx="3049">4000000</cx:pt>
          <cx:pt idx="3050">6500000</cx:pt>
          <cx:pt idx="3051">6500000</cx:pt>
          <cx:pt idx="3052">6000000</cx:pt>
          <cx:pt idx="3053">6500000</cx:pt>
          <cx:pt idx="3054">6500000</cx:pt>
          <cx:pt idx="3055">6500000</cx:pt>
          <cx:pt idx="3056">6500000</cx:pt>
          <cx:pt idx="3057">6500000</cx:pt>
          <cx:pt idx="3058">6500000</cx:pt>
          <cx:pt idx="3059">7000000</cx:pt>
          <cx:pt idx="3060">6500000</cx:pt>
          <cx:pt idx="3061">4000000</cx:pt>
          <cx:pt idx="3062">6500000</cx:pt>
          <cx:pt idx="3063">6500000</cx:pt>
          <cx:pt idx="3064">6500000</cx:pt>
          <cx:pt idx="3065">6500000</cx:pt>
          <cx:pt idx="3066">6500000</cx:pt>
          <cx:pt idx="3067">4500000</cx:pt>
          <cx:pt idx="3068">6500000</cx:pt>
          <cx:pt idx="3069">4800000</cx:pt>
          <cx:pt idx="3070">10000000</cx:pt>
          <cx:pt idx="3071">6000000</cx:pt>
          <cx:pt idx="3072">6000000</cx:pt>
          <cx:pt idx="3073">6000000</cx:pt>
          <cx:pt idx="3074">6000000</cx:pt>
          <cx:pt idx="3075">6000000</cx:pt>
          <cx:pt idx="3076">6000000</cx:pt>
          <cx:pt idx="3077">6000000</cx:pt>
          <cx:pt idx="3078">6000000</cx:pt>
          <cx:pt idx="3079">6000000</cx:pt>
          <cx:pt idx="3080">6000000</cx:pt>
          <cx:pt idx="3081">6000000</cx:pt>
          <cx:pt idx="3082">6000000</cx:pt>
          <cx:pt idx="3083">8000000</cx:pt>
          <cx:pt idx="3084">6000000</cx:pt>
          <cx:pt idx="3085">6000000</cx:pt>
          <cx:pt idx="3086">8000000</cx:pt>
          <cx:pt idx="3087">6000000</cx:pt>
          <cx:pt idx="3088">6000000</cx:pt>
          <cx:pt idx="3089">6500000</cx:pt>
          <cx:pt idx="3090">6000000</cx:pt>
          <cx:pt idx="3091">6000000</cx:pt>
          <cx:pt idx="3092">9000000</cx:pt>
          <cx:pt idx="3093">6000000</cx:pt>
          <cx:pt idx="3094">6000000</cx:pt>
          <cx:pt idx="3095">3000000</cx:pt>
          <cx:pt idx="3096">5000000</cx:pt>
          <cx:pt idx="3097">6000000</cx:pt>
          <cx:pt idx="3098">6000000</cx:pt>
          <cx:pt idx="3099">6000000</cx:pt>
          <cx:pt idx="3100">6000000</cx:pt>
          <cx:pt idx="3101">6000000</cx:pt>
          <cx:pt idx="3102">6000000</cx:pt>
          <cx:pt idx="3103">6000000</cx:pt>
          <cx:pt idx="3104">6500000</cx:pt>
          <cx:pt idx="3105">6000000</cx:pt>
          <cx:pt idx="3106">6000000</cx:pt>
          <cx:pt idx="3107">6000000</cx:pt>
          <cx:pt idx="3108">6000000</cx:pt>
          <cx:pt idx="3109">6000000</cx:pt>
          <cx:pt idx="3110">6000000</cx:pt>
          <cx:pt idx="3111">6000000</cx:pt>
          <cx:pt idx="3112">6000000</cx:pt>
          <cx:pt idx="3113">6000000</cx:pt>
          <cx:pt idx="3114">6000000</cx:pt>
          <cx:pt idx="3115">6000000</cx:pt>
          <cx:pt idx="3116">6000000</cx:pt>
          <cx:pt idx="3117">6000000</cx:pt>
          <cx:pt idx="3118">6000000</cx:pt>
          <cx:pt idx="3119">6000000</cx:pt>
          <cx:pt idx="3120">6000000</cx:pt>
          <cx:pt idx="3121">12000000</cx:pt>
          <cx:pt idx="3122">5300000</cx:pt>
          <cx:pt idx="3123">6000000</cx:pt>
          <cx:pt idx="3124">4000000</cx:pt>
          <cx:pt idx="3125">200000000</cx:pt>
          <cx:pt idx="3126">3500159</cx:pt>
          <cx:pt idx="3127">5600000</cx:pt>
          <cx:pt idx="3128">5600000</cx:pt>
          <cx:pt idx="3129">5600000</cx:pt>
          <cx:pt idx="3130">5500000</cx:pt>
          <cx:pt idx="3131">5500000</cx:pt>
          <cx:pt idx="3132">5500000</cx:pt>
          <cx:pt idx="3133">5500000</cx:pt>
          <cx:pt idx="3134">3000000</cx:pt>
          <cx:pt idx="3135">7000000</cx:pt>
          <cx:pt idx="3136">5500000</cx:pt>
          <cx:pt idx="3137">5500000</cx:pt>
          <cx:pt idx="3138">5000000</cx:pt>
          <cx:pt idx="3139">5000000</cx:pt>
          <cx:pt idx="3140">6500000</cx:pt>
          <cx:pt idx="3141">5500000</cx:pt>
          <cx:pt idx="3142">3850000</cx:pt>
          <cx:pt idx="3143">5500000</cx:pt>
          <cx:pt idx="3144">9000000</cx:pt>
          <cx:pt idx="3145">5250000</cx:pt>
          <cx:pt idx="3146">30300000</cx:pt>
          <cx:pt idx="3147">6000000</cx:pt>
          <cx:pt idx="3148">5000000</cx:pt>
          <cx:pt idx="3149">4000000</cx:pt>
          <cx:pt idx="3150">15000000</cx:pt>
          <cx:pt idx="3151">5000000</cx:pt>
          <cx:pt idx="3152">4900000</cx:pt>
          <cx:pt idx="3153">5000000</cx:pt>
          <cx:pt idx="3154">5000000</cx:pt>
          <cx:pt idx="3155">4500000</cx:pt>
          <cx:pt idx="3156">5000000</cx:pt>
          <cx:pt idx="3157">5000000</cx:pt>
          <cx:pt idx="3158">5000000</cx:pt>
          <cx:pt idx="3159">8500000</cx:pt>
          <cx:pt idx="3160">4500000</cx:pt>
          <cx:pt idx="3161">5000000</cx:pt>
          <cx:pt idx="3162">5000000</cx:pt>
          <cx:pt idx="3163">3300000</cx:pt>
          <cx:pt idx="3164">9000000</cx:pt>
          <cx:pt idx="3165">5000000</cx:pt>
          <cx:pt idx="3166">5000000</cx:pt>
          <cx:pt idx="3167">5000000</cx:pt>
          <cx:pt idx="3168">5000000</cx:pt>
          <cx:pt idx="3169">5000000</cx:pt>
          <cx:pt idx="3170">5000000</cx:pt>
          <cx:pt idx="3171">5000000</cx:pt>
          <cx:pt idx="3172">5000000</cx:pt>
          <cx:pt idx="3173">4500000</cx:pt>
          <cx:pt idx="3174">5000000</cx:pt>
          <cx:pt idx="3175">5000000</cx:pt>
          <cx:pt idx="3176">6000000</cx:pt>
          <cx:pt idx="3177">5000000</cx:pt>
          <cx:pt idx="3178">5000000</cx:pt>
          <cx:pt idx="3179">5000000</cx:pt>
          <cx:pt idx="3180">5000000</cx:pt>
          <cx:pt idx="3181">5000000</cx:pt>
          <cx:pt idx="3182">2000000</cx:pt>
          <cx:pt idx="3183">4000000</cx:pt>
          <cx:pt idx="3184">5000000</cx:pt>
          <cx:pt idx="3185">5000000</cx:pt>
          <cx:pt idx="3186">5000000</cx:pt>
          <cx:pt idx="3187">5000000</cx:pt>
          <cx:pt idx="3188">5000000</cx:pt>
          <cx:pt idx="3189">5000000</cx:pt>
          <cx:pt idx="3190">5000000</cx:pt>
          <cx:pt idx="3191">8000000</cx:pt>
          <cx:pt idx="3192">5000000</cx:pt>
          <cx:pt idx="3193">5000000</cx:pt>
          <cx:pt idx="3194">8000000</cx:pt>
          <cx:pt idx="3195">5000000</cx:pt>
          <cx:pt idx="3196">5000000</cx:pt>
          <cx:pt idx="3197">5000000</cx:pt>
          <cx:pt idx="3198">6000000</cx:pt>
          <cx:pt idx="3199">5000000</cx:pt>
          <cx:pt idx="3200">5000000</cx:pt>
          <cx:pt idx="3201">5000000</cx:pt>
          <cx:pt idx="3202">5000000</cx:pt>
          <cx:pt idx="3203">5000000</cx:pt>
          <cx:pt idx="3204">5000000</cx:pt>
          <cx:pt idx="3205">5000000</cx:pt>
          <cx:pt idx="3206">4000000</cx:pt>
          <cx:pt idx="3207">5000000</cx:pt>
          <cx:pt idx="3208">5000000</cx:pt>
          <cx:pt idx="3209">5000000</cx:pt>
          <cx:pt idx="3210">5000000</cx:pt>
          <cx:pt idx="3211">5000000</cx:pt>
          <cx:pt idx="3212">5000000</cx:pt>
          <cx:pt idx="3213">5000000</cx:pt>
          <cx:pt idx="3214">5000000</cx:pt>
          <cx:pt idx="3215">5000000</cx:pt>
          <cx:pt idx="3216">5000000</cx:pt>
          <cx:pt idx="3217">5000000</cx:pt>
          <cx:pt idx="3218">5000000</cx:pt>
          <cx:pt idx="3219">7000000</cx:pt>
          <cx:pt idx="3220">5000000</cx:pt>
          <cx:pt idx="3221">5000000</cx:pt>
          <cx:pt idx="3222">2000000</cx:pt>
          <cx:pt idx="3223">5000000</cx:pt>
          <cx:pt idx="3224">5000000</cx:pt>
          <cx:pt idx="3225">5000000</cx:pt>
          <cx:pt idx="3226">5000000</cx:pt>
          <cx:pt idx="3227">84450000</cx:pt>
          <cx:pt idx="3228">4000000</cx:pt>
          <cx:pt idx="3229">890000</cx:pt>
          <cx:pt idx="3230">4800000</cx:pt>
          <cx:pt idx="3231">2800000</cx:pt>
          <cx:pt idx="3232">5000000</cx:pt>
          <cx:pt idx="3233">4700000</cx:pt>
          <cx:pt idx="3234">4700000</cx:pt>
          <cx:pt idx="3235">4800000</cx:pt>
          <cx:pt idx="3236">4210888</cx:pt>
          <cx:pt idx="3237">4600000</cx:pt>
          <cx:pt idx="3238">4600000</cx:pt>
          <cx:pt idx="3239">4500000</cx:pt>
          <cx:pt idx="3240">4500000</cx:pt>
          <cx:pt idx="3241">15000000</cx:pt>
          <cx:pt idx="3242">4500000</cx:pt>
          <cx:pt idx="3243">4500000</cx:pt>
          <cx:pt idx="3244">700000000</cx:pt>
          <cx:pt idx="3245">5000000</cx:pt>
          <cx:pt idx="3246">4500000</cx:pt>
          <cx:pt idx="3247">4500000</cx:pt>
          <cx:pt idx="3248">2000000</cx:pt>
          <cx:pt idx="3249">4200000000</cx:pt>
          <cx:pt idx="3250">2500000</cx:pt>
          <cx:pt idx="3251">35000000</cx:pt>
          <cx:pt idx="3252">4500000</cx:pt>
          <cx:pt idx="3253">4400000</cx:pt>
          <cx:pt idx="3254">4400000</cx:pt>
          <cx:pt idx="3255">4500000</cx:pt>
          <cx:pt idx="3256">3000000</cx:pt>
          <cx:pt idx="3257">6000000</cx:pt>
          <cx:pt idx="3258">150000000</cx:pt>
          <cx:pt idx="3259">4200000</cx:pt>
          <cx:pt idx="3260">2300000</cx:pt>
          <cx:pt idx="3261">4000000</cx:pt>
          <cx:pt idx="3262">4000000</cx:pt>
          <cx:pt idx="3263">4000000</cx:pt>
          <cx:pt idx="3264">4000000</cx:pt>
          <cx:pt idx="3265">4000000</cx:pt>
          <cx:pt idx="3266">4000000</cx:pt>
          <cx:pt idx="3267">8500000</cx:pt>
          <cx:pt idx="3268">3600000</cx:pt>
          <cx:pt idx="3269">4000000</cx:pt>
          <cx:pt idx="3270">3500000</cx:pt>
          <cx:pt idx="3271">4000000</cx:pt>
          <cx:pt idx="3272">5000000</cx:pt>
          <cx:pt idx="3273">4000000</cx:pt>
          <cx:pt idx="3274">4000000</cx:pt>
          <cx:pt idx="3275">4000000</cx:pt>
          <cx:pt idx="3276">6000000</cx:pt>
          <cx:pt idx="3277">3200000</cx:pt>
          <cx:pt idx="3278">4000000</cx:pt>
          <cx:pt idx="3279">3400000</cx:pt>
          <cx:pt idx="3280">4000000</cx:pt>
          <cx:pt idx="3281">4000000</cx:pt>
          <cx:pt idx="3282">4000000</cx:pt>
          <cx:pt idx="3283">4000000</cx:pt>
          <cx:pt idx="3284">8000000</cx:pt>
          <cx:pt idx="3285">4000000</cx:pt>
          <cx:pt idx="3286">4000000</cx:pt>
          <cx:pt idx="3287">4000000</cx:pt>
          <cx:pt idx="3288">4000000</cx:pt>
          <cx:pt idx="3289">4000000</cx:pt>
          <cx:pt idx="3290">4000000</cx:pt>
          <cx:pt idx="3291">4000000</cx:pt>
          <cx:pt idx="3292">4000000</cx:pt>
          <cx:pt idx="3293">4000000</cx:pt>
          <cx:pt idx="3294">4000000</cx:pt>
          <cx:pt idx="3295">4000000</cx:pt>
          <cx:pt idx="3296">3000000</cx:pt>
          <cx:pt idx="3297">1300000</cx:pt>
          <cx:pt idx="3298">1500000</cx:pt>
          <cx:pt idx="3299">4000000</cx:pt>
          <cx:pt idx="3300">4000000</cx:pt>
          <cx:pt idx="3301">9500000</cx:pt>
          <cx:pt idx="3302">14000000</cx:pt>
          <cx:pt idx="3303">2500000</cx:pt>
          <cx:pt idx="3304">16000000</cx:pt>
          <cx:pt idx="3305">4000000</cx:pt>
          <cx:pt idx="3306">650000</cx:pt>
          <cx:pt idx="3307">4000000</cx:pt>
          <cx:pt idx="3308">4000000</cx:pt>
          <cx:pt idx="3309">4000000</cx:pt>
          <cx:pt idx="3310">3977000</cx:pt>
          <cx:pt idx="3311">4000000</cx:pt>
          <cx:pt idx="3312">3800000</cx:pt>
          <cx:pt idx="3313">3768785</cx:pt>
          <cx:pt idx="3314">3500000</cx:pt>
          <cx:pt idx="3315">3700000</cx:pt>
          <cx:pt idx="3316">3800000</cx:pt>
          <cx:pt idx="3317">2000000</cx:pt>
          <cx:pt idx="3318">3500000</cx:pt>
          <cx:pt idx="3319">3500000</cx:pt>
          <cx:pt idx="3320">3500000</cx:pt>
          <cx:pt idx="3321">3500000</cx:pt>
          <cx:pt idx="3322">3500000</cx:pt>
          <cx:pt idx="3323">3500000</cx:pt>
          <cx:pt idx="3324">3500000</cx:pt>
          <cx:pt idx="3325">3500000</cx:pt>
          <cx:pt idx="3326">3500000</cx:pt>
          <cx:pt idx="3327">2000000</cx:pt>
          <cx:pt idx="3328">3600000</cx:pt>
          <cx:pt idx="3329">3000000</cx:pt>
          <cx:pt idx="3330">3500000</cx:pt>
          <cx:pt idx="3331">19900000</cx:pt>
          <cx:pt idx="3332">3500000</cx:pt>
          <cx:pt idx="3333">3500000</cx:pt>
          <cx:pt idx="3334">3500000</cx:pt>
          <cx:pt idx="3335">3500000</cx:pt>
          <cx:pt idx="3336">3500000</cx:pt>
          <cx:pt idx="3337">8000000</cx:pt>
          <cx:pt idx="3338">3500000</cx:pt>
          <cx:pt idx="3339">3000000</cx:pt>
          <cx:pt idx="3340">3300000</cx:pt>
          <cx:pt idx="3341">3300000</cx:pt>
          <cx:pt idx="3342">2200000</cx:pt>
          <cx:pt idx="3343">3800000</cx:pt>
          <cx:pt idx="3344">3300000</cx:pt>
          <cx:pt idx="3345">2000000</cx:pt>
          <cx:pt idx="3346">3000000</cx:pt>
          <cx:pt idx="3347">3200000</cx:pt>
          <cx:pt idx="3348">3000000</cx:pt>
          <cx:pt idx="3349">3000000</cx:pt>
          <cx:pt idx="3350">3500000</cx:pt>
          <cx:pt idx="3351">3000000</cx:pt>
          <cx:pt idx="3352">3000000</cx:pt>
          <cx:pt idx="3353">3000000</cx:pt>
          <cx:pt idx="3354">4000000</cx:pt>
          <cx:pt idx="3355">2200000</cx:pt>
          <cx:pt idx="3356">3000000</cx:pt>
          <cx:pt idx="3357">3000000</cx:pt>
          <cx:pt idx="3358">3000000</cx:pt>
          <cx:pt idx="3359">3000000</cx:pt>
          <cx:pt idx="3360">3000000</cx:pt>
          <cx:pt idx="3361">3000000</cx:pt>
          <cx:pt idx="3362">3000000</cx:pt>
          <cx:pt idx="3363">3000000</cx:pt>
          <cx:pt idx="3364">2500000</cx:pt>
          <cx:pt idx="3365">3000000</cx:pt>
          <cx:pt idx="3366">3000000</cx:pt>
          <cx:pt idx="3367">3000000</cx:pt>
          <cx:pt idx="3368">3000000</cx:pt>
          <cx:pt idx="3369">3000000</cx:pt>
          <cx:pt idx="3370">3000000</cx:pt>
          <cx:pt idx="3371">3000000</cx:pt>
          <cx:pt idx="3372">1900000</cx:pt>
          <cx:pt idx="3373">3000000</cx:pt>
          <cx:pt idx="3374">3000000</cx:pt>
          <cx:pt idx="3375">3000000</cx:pt>
          <cx:pt idx="3376">3000000</cx:pt>
          <cx:pt idx="3377">4500000</cx:pt>
          <cx:pt idx="3378">3500000</cx:pt>
          <cx:pt idx="3379">3300000</cx:pt>
          <cx:pt idx="3380">3000000</cx:pt>
          <cx:pt idx="3381">3000000</cx:pt>
          <cx:pt idx="3382">3000000</cx:pt>
          <cx:pt idx="3383">3000000</cx:pt>
          <cx:pt idx="3384">3000000</cx:pt>
          <cx:pt idx="3385">3500000</cx:pt>
          <cx:pt idx="3386">3000000</cx:pt>
          <cx:pt idx="3387">3000000</cx:pt>
          <cx:pt idx="3388">3000000</cx:pt>
          <cx:pt idx="3389">3000000</cx:pt>
          <cx:pt idx="3390">3000000</cx:pt>
          <cx:pt idx="3391">2700000</cx:pt>
          <cx:pt idx="3392">3000000</cx:pt>
          <cx:pt idx="3393">5000000</cx:pt>
          <cx:pt idx="3394">3000000</cx:pt>
          <cx:pt idx="3395">3000000</cx:pt>
          <cx:pt idx="3396">3000000</cx:pt>
          <cx:pt idx="3397">2900000</cx:pt>
          <cx:pt idx="3398">1500000</cx:pt>
          <cx:pt idx="3399">3000000</cx:pt>
          <cx:pt idx="3400">2200000</cx:pt>
          <cx:pt idx="3401">8000000</cx:pt>
          <cx:pt idx="3402">2883848</cx:pt>
          <cx:pt idx="3403">2800000</cx:pt>
          <cx:pt idx="3404">2800000</cx:pt>
          <cx:pt idx="3405">2800000</cx:pt>
          <cx:pt idx="3406">2000000</cx:pt>
          <cx:pt idx="3407">2700000</cx:pt>
          <cx:pt idx="3408">2600000</cx:pt>
          <cx:pt idx="3409">1800000</cx:pt>
          <cx:pt idx="3410">2600000</cx:pt>
          <cx:pt idx="3411">2800000</cx:pt>
          <cx:pt idx="3412">2600000</cx:pt>
          <cx:pt idx="3413">2500000</cx:pt>
          <cx:pt idx="3414">2500000</cx:pt>
          <cx:pt idx="3415">26000000</cx:pt>
          <cx:pt idx="3416">2500000</cx:pt>
          <cx:pt idx="3417">2500000</cx:pt>
          <cx:pt idx="3418">2500000</cx:pt>
          <cx:pt idx="3419">2500000</cx:pt>
          <cx:pt idx="3420">2500000</cx:pt>
          <cx:pt idx="3421">2500000</cx:pt>
          <cx:pt idx="3422">2500000</cx:pt>
          <cx:pt idx="3423">2000000</cx:pt>
          <cx:pt idx="3424">2500000</cx:pt>
          <cx:pt idx="3425">34000</cx:pt>
          <cx:pt idx="3426">2500000</cx:pt>
          <cx:pt idx="3427">2500000</cx:pt>
          <cx:pt idx="3428">2500000</cx:pt>
          <cx:pt idx="3429">2500000</cx:pt>
          <cx:pt idx="3430">2500000</cx:pt>
          <cx:pt idx="3431">14000000</cx:pt>
          <cx:pt idx="3432">8400000</cx:pt>
          <cx:pt idx="3433">2500000</cx:pt>
          <cx:pt idx="3434">2500000</cx:pt>
          <cx:pt idx="3435">2400000</cx:pt>
          <cx:pt idx="3436">2400000</cx:pt>
          <cx:pt idx="3437">1500000</cx:pt>
          <cx:pt idx="3438">2450000</cx:pt>
          <cx:pt idx="3439">2280000</cx:pt>
          <cx:pt idx="3440">4000000</cx:pt>
          <cx:pt idx="3441">2200000</cx:pt>
          <cx:pt idx="3442">2200000</cx:pt>
          <cx:pt idx="3443">2300000</cx:pt>
          <cx:pt idx="3444">2100000</cx:pt>
          <cx:pt idx="3445">15500000</cx:pt>
          <cx:pt idx="3446">2100000</cx:pt>
          <cx:pt idx="3447">2000000</cx:pt>
          <cx:pt idx="3448">2300000</cx:pt>
          <cx:pt idx="3449">2000000</cx:pt>
          <cx:pt idx="3450">2000000</cx:pt>
          <cx:pt idx="3451">2000000</cx:pt>
          <cx:pt idx="3452">2000000</cx:pt>
          <cx:pt idx="3453">2000000</cx:pt>
          <cx:pt idx="3454">2000000</cx:pt>
          <cx:pt idx="3455">2000000</cx:pt>
          <cx:pt idx="3456">9500000</cx:pt>
          <cx:pt idx="3457">2000000</cx:pt>
          <cx:pt idx="3458">2700000</cx:pt>
          <cx:pt idx="3459">2000000</cx:pt>
          <cx:pt idx="3460">1500000</cx:pt>
          <cx:pt idx="3461">2000000</cx:pt>
          <cx:pt idx="3462">2000000</cx:pt>
          <cx:pt idx="3463">2000000</cx:pt>
          <cx:pt idx="3464">2000000</cx:pt>
          <cx:pt idx="3465">2000000</cx:pt>
          <cx:pt idx="3466">2000000</cx:pt>
          <cx:pt idx="3467">2000000</cx:pt>
          <cx:pt idx="3468">2000000</cx:pt>
          <cx:pt idx="3469">1500000</cx:pt>
          <cx:pt idx="3470">2000000</cx:pt>
          <cx:pt idx="3471">2000000</cx:pt>
          <cx:pt idx="3472">2000000</cx:pt>
          <cx:pt idx="3473">2000000</cx:pt>
          <cx:pt idx="3474">2000000</cx:pt>
          <cx:pt idx="3475">3400000</cx:pt>
          <cx:pt idx="3476">6000000</cx:pt>
          <cx:pt idx="3477">2000000</cx:pt>
          <cx:pt idx="3478">902304</cx:pt>
          <cx:pt idx="3479">3800000</cx:pt>
          <cx:pt idx="3480">13500000</cx:pt>
          <cx:pt idx="3481">1500000</cx:pt>
          <cx:pt idx="3482">14000</cx:pt>
          <cx:pt idx="3483">2000000</cx:pt>
          <cx:pt idx="3484">2000000</cx:pt>
          <cx:pt idx="3485">2300000</cx:pt>
          <cx:pt idx="3486">2000000</cx:pt>
          <cx:pt idx="3487">1900000</cx:pt>
          <cx:pt idx="3488">1900000</cx:pt>
          <cx:pt idx="3489">3000000</cx:pt>
          <cx:pt idx="3490">1400000</cx:pt>
          <cx:pt idx="3491">1000000</cx:pt>
          <cx:pt idx="3492">1900000</cx:pt>
          <cx:pt idx="3493">1800000</cx:pt>
          <cx:pt idx="3494">1800000</cx:pt>
          <cx:pt idx="3495">1800000</cx:pt>
          <cx:pt idx="3496">1800000</cx:pt>
          <cx:pt idx="3497">1500000</cx:pt>
          <cx:pt idx="3498">1800000</cx:pt>
          <cx:pt idx="3499">3500000</cx:pt>
          <cx:pt idx="3500">500000</cx:pt>
          <cx:pt idx="3501">1700000</cx:pt>
          <cx:pt idx="3502">2000000</cx:pt>
          <cx:pt idx="3503">1700000</cx:pt>
          <cx:pt idx="3504">1700000</cx:pt>
          <cx:pt idx="3505">1000000</cx:pt>
          <cx:pt idx="3506">1000000</cx:pt>
          <cx:pt idx="3507">2000000</cx:pt>
          <cx:pt idx="3508">1600000</cx:pt>
          <cx:pt idx="3509">1300000</cx:pt>
          <cx:pt idx="3510">1500000</cx:pt>
          <cx:pt idx="3511">70000000</cx:pt>
          <cx:pt idx="3512">1600000</cx:pt>
          <cx:pt idx="3513">1650000</cx:pt>
          <cx:pt idx="3514">2000000</cx:pt>
          <cx:pt idx="3515">1100000</cx:pt>
          <cx:pt idx="3516">1500000</cx:pt>
          <cx:pt idx="3517">1500000</cx:pt>
          <cx:pt idx="3518">1000000</cx:pt>
          <cx:pt idx="3519">17000000</cx:pt>
          <cx:pt idx="3520">2000000</cx:pt>
          <cx:pt idx="3521">1500000</cx:pt>
          <cx:pt idx="3522">1500000</cx:pt>
          <cx:pt idx="3523">1500000</cx:pt>
          <cx:pt idx="3524">1500000</cx:pt>
          <cx:pt idx="3525">1500000</cx:pt>
          <cx:pt idx="3526">1500000</cx:pt>
          <cx:pt idx="3527">1500000</cx:pt>
          <cx:pt idx="3528">1500000</cx:pt>
          <cx:pt idx="3529">1500000</cx:pt>
          <cx:pt idx="3530">1500000</cx:pt>
          <cx:pt idx="3531">1500000</cx:pt>
          <cx:pt idx="3532">1500000</cx:pt>
          <cx:pt idx="3533">1500000</cx:pt>
          <cx:pt idx="3534">1500000</cx:pt>
          <cx:pt idx="3535">1700000</cx:pt>
          <cx:pt idx="3536">1500000</cx:pt>
          <cx:pt idx="3537">2000000</cx:pt>
          <cx:pt idx="3538">2500000</cx:pt>
          <cx:pt idx="3539">2000000</cx:pt>
          <cx:pt idx="3540">1400000</cx:pt>
          <cx:pt idx="3541">1400000</cx:pt>
          <cx:pt idx="3542">960000</cx:pt>
          <cx:pt idx="3543">1300000</cx:pt>
          <cx:pt idx="3544">1300000</cx:pt>
          <cx:pt idx="3545">1592000</cx:pt>
          <cx:pt idx="3546">1300000</cx:pt>
          <cx:pt idx="3547">1500000</cx:pt>
          <cx:pt idx="3548">1000000</cx:pt>
          <cx:pt idx="3549">1500000</cx:pt>
          <cx:pt idx="3550">1250000</cx:pt>
          <cx:pt idx="3551">427000</cx:pt>
          <cx:pt idx="3552">1200000</cx:pt>
          <cx:pt idx="3553">1200000</cx:pt>
          <cx:pt idx="3554">1200000</cx:pt>
          <cx:pt idx="3555">1300000</cx:pt>
          <cx:pt idx="3556">7000000</cx:pt>
          <cx:pt idx="3557">1200000</cx:pt>
          <cx:pt idx="3558">1200000</cx:pt>
          <cx:pt idx="3559">1200000</cx:pt>
          <cx:pt idx="3560">1200000</cx:pt>
          <cx:pt idx="3561">1200000</cx:pt>
          <cx:pt idx="3562">4000000</cx:pt>
          <cx:pt idx="3563">1200000</cx:pt>
          <cx:pt idx="3564">1200000</cx:pt>
          <cx:pt idx="3565">1200000</cx:pt>
          <cx:pt idx="3566">1200000</cx:pt>
          <cx:pt idx="3567">1200000</cx:pt>
          <cx:pt idx="3568">2600000</cx:pt>
          <cx:pt idx="3569">3000000</cx:pt>
          <cx:pt idx="3570">695393</cx:pt>
          <cx:pt idx="3571">1100000</cx:pt>
          <cx:pt idx="3572">1600000</cx:pt>
          <cx:pt idx="3573">1100000</cx:pt>
          <cx:pt idx="3574">1100000</cx:pt>
          <cx:pt idx="3575">960000</cx:pt>
          <cx:pt idx="3576">1000000</cx:pt>
          <cx:pt idx="3577">1000000</cx:pt>
          <cx:pt idx="3578">1100000</cx:pt>
          <cx:pt idx="3579">1000000</cx:pt>
          <cx:pt idx="3580">1000000</cx:pt>
          <cx:pt idx="3581">5000000</cx:pt>
          <cx:pt idx="3582">1000000</cx:pt>
          <cx:pt idx="3583">1000000000</cx:pt>
          <cx:pt idx="3584">3500000</cx:pt>
          <cx:pt idx="3585">1000000</cx:pt>
          <cx:pt idx="3586">1000000</cx:pt>
          <cx:pt idx="3587">900000</cx:pt>
          <cx:pt idx="3588">6000000</cx:pt>
          <cx:pt idx="3589">1000000</cx:pt>
          <cx:pt idx="3590">1000000</cx:pt>
          <cx:pt idx="3591">1000000</cx:pt>
          <cx:pt idx="3592">1000000</cx:pt>
          <cx:pt idx="3593">1000000</cx:pt>
          <cx:pt idx="3594">1000000</cx:pt>
          <cx:pt idx="3595">1000000</cx:pt>
          <cx:pt idx="3596">1000000</cx:pt>
          <cx:pt idx="3597">1000000</cx:pt>
          <cx:pt idx="3598">1000000</cx:pt>
          <cx:pt idx="3599">1000000</cx:pt>
          <cx:pt idx="3600">1000000</cx:pt>
          <cx:pt idx="3601">2500000</cx:pt>
          <cx:pt idx="3602">1000000</cx:pt>
          <cx:pt idx="3603">1000000</cx:pt>
          <cx:pt idx="3604">1000000</cx:pt>
          <cx:pt idx="3605">1000000</cx:pt>
          <cx:pt idx="3606">1000000</cx:pt>
          <cx:pt idx="3607">1000000</cx:pt>
          <cx:pt idx="3608">1000000</cx:pt>
          <cx:pt idx="3609">1000000</cx:pt>
          <cx:pt idx="3610">1000000</cx:pt>
          <cx:pt idx="3611">1000000</cx:pt>
          <cx:pt idx="3612">1000000</cx:pt>
          <cx:pt idx="3613">1500000</cx:pt>
          <cx:pt idx="3614">900000</cx:pt>
          <cx:pt idx="3615">500000</cx:pt>
          <cx:pt idx="3616">1000000</cx:pt>
          <cx:pt idx="3617">1000000</cx:pt>
          <cx:pt idx="3618">1000000</cx:pt>
          <cx:pt idx="3619">1000000</cx:pt>
          <cx:pt idx="3620">1000000</cx:pt>
          <cx:pt idx="3621">1000000</cx:pt>
          <cx:pt idx="3622">1500000</cx:pt>
          <cx:pt idx="3623">1000000</cx:pt>
          <cx:pt idx="3624">910000</cx:pt>
          <cx:pt idx="3625">930000</cx:pt>
          <cx:pt idx="3626">590000</cx:pt>
          <cx:pt idx="3627">950000</cx:pt>
          <cx:pt idx="3628">900000</cx:pt>
          <cx:pt idx="3629">900000</cx:pt>
          <cx:pt idx="3630">900000</cx:pt>
          <cx:pt idx="3631">850000</cx:pt>
          <cx:pt idx="3632">850000</cx:pt>
          <cx:pt idx="3633">850000</cx:pt>
          <cx:pt idx="3634">825000</cx:pt>
          <cx:pt idx="3635">500000</cx:pt>
          <cx:pt idx="3636">800000</cx:pt>
          <cx:pt idx="3637">800000</cx:pt>
          <cx:pt idx="3638">800000</cx:pt>
          <cx:pt idx="3639">800000</cx:pt>
          <cx:pt idx="3640">600000</cx:pt>
          <cx:pt idx="3641">800000</cx:pt>
          <cx:pt idx="3642">780000</cx:pt>
          <cx:pt idx="3643">777000</cx:pt>
          <cx:pt idx="3644">750000</cx:pt>
          <cx:pt idx="3645">750000</cx:pt>
          <cx:pt idx="3646">500000</cx:pt>
          <cx:pt idx="3647">750000</cx:pt>
          <cx:pt idx="3648">750000</cx:pt>
          <cx:pt idx="3649">900000</cx:pt>
          <cx:pt idx="3650">700000</cx:pt>
          <cx:pt idx="3651">700000</cx:pt>
          <cx:pt idx="3652">700000</cx:pt>
          <cx:pt idx="3653">700000</cx:pt>
          <cx:pt idx="3654">650000</cx:pt>
          <cx:pt idx="3655">609000</cx:pt>
          <cx:pt idx="3656">60000</cx:pt>
          <cx:pt idx="3657">600000</cx:pt>
          <cx:pt idx="3658">600000</cx:pt>
          <cx:pt idx="3659">600000</cx:pt>
          <cx:pt idx="3660">600000</cx:pt>
          <cx:pt idx="3661">560000</cx:pt>
          <cx:pt idx="3662">560000</cx:pt>
          <cx:pt idx="3663">500000</cx:pt>
          <cx:pt idx="3664">500000</cx:pt>
          <cx:pt idx="3665">500000</cx:pt>
          <cx:pt idx="3666">500000</cx:pt>
          <cx:pt idx="3667">500000</cx:pt>
          <cx:pt idx="3668">1000000</cx:pt>
          <cx:pt idx="3669">500000</cx:pt>
          <cx:pt idx="3670">500000</cx:pt>
          <cx:pt idx="3671">46000</cx:pt>
          <cx:pt idx="3672">500000</cx:pt>
          <cx:pt idx="3673">500000</cx:pt>
          <cx:pt idx="3674">500000</cx:pt>
          <cx:pt idx="3675">500000</cx:pt>
          <cx:pt idx="3676">500000</cx:pt>
          <cx:pt idx="3677">500000</cx:pt>
          <cx:pt idx="3678">500000</cx:pt>
          <cx:pt idx="3679">500000</cx:pt>
          <cx:pt idx="3680">500000</cx:pt>
          <cx:pt idx="3681">500000</cx:pt>
          <cx:pt idx="3682">2000000</cx:pt>
          <cx:pt idx="3683">500000</cx:pt>
          <cx:pt idx="3684">500000</cx:pt>
          <cx:pt idx="3685">500000</cx:pt>
          <cx:pt idx="3686">500000</cx:pt>
          <cx:pt idx="3687">500000</cx:pt>
          <cx:pt idx="3688">500000</cx:pt>
          <cx:pt idx="3689">500000</cx:pt>
          <cx:pt idx="3690">500000</cx:pt>
          <cx:pt idx="3691">500000</cx:pt>
          <cx:pt idx="3692">450000</cx:pt>
          <cx:pt idx="3693">2000000</cx:pt>
          <cx:pt idx="3694">450000</cx:pt>
          <cx:pt idx="3695">500000</cx:pt>
          <cx:pt idx="3696">439000</cx:pt>
          <cx:pt idx="3697">225000</cx:pt>
          <cx:pt idx="3698">25000000</cx:pt>
          <cx:pt idx="3699">400000</cx:pt>
          <cx:pt idx="3700">1066167</cx:pt>
          <cx:pt idx="3701">15000</cx:pt>
          <cx:pt idx="3702">229575</cx:pt>
          <cx:pt idx="3703">400000</cx:pt>
          <cx:pt idx="3704">100000</cx:pt>
          <cx:pt idx="3705">218</cx:pt>
          <cx:pt idx="3706">400000</cx:pt>
          <cx:pt idx="3707">400000</cx:pt>
          <cx:pt idx="3708">35000000</cx:pt>
          <cx:pt idx="3709">385907</cx:pt>
          <cx:pt idx="3710">375000</cx:pt>
          <cx:pt idx="3711">379000</cx:pt>
          <cx:pt idx="3712">6000000</cx:pt>
          <cx:pt idx="3713">450000</cx:pt>
          <cx:pt idx="3714">1750211</cx:pt>
          <cx:pt idx="3715">350000</cx:pt>
          <cx:pt idx="3716">312000</cx:pt>
          <cx:pt idx="3717">8000000</cx:pt>
          <cx:pt idx="3718">300000</cx:pt>
          <cx:pt idx="3719">300000</cx:pt>
          <cx:pt idx="3720">300000</cx:pt>
          <cx:pt idx="3721">200000</cx:pt>
          <cx:pt idx="3722">300000</cx:pt>
          <cx:pt idx="3723">160000</cx:pt>
          <cx:pt idx="3724">300000</cx:pt>
          <cx:pt idx="3725">200000</cx:pt>
          <cx:pt idx="3726">300000</cx:pt>
          <cx:pt idx="3727">270000</cx:pt>
          <cx:pt idx="3728">250000</cx:pt>
          <cx:pt idx="3729">250000</cx:pt>
          <cx:pt idx="3730">250000</cx:pt>
          <cx:pt idx="3731">250000</cx:pt>
          <cx:pt idx="3732">250000</cx:pt>
          <cx:pt idx="3733">250000</cx:pt>
          <cx:pt idx="3734">365000</cx:pt>
          <cx:pt idx="3735">250000</cx:pt>
          <cx:pt idx="3736">250000</cx:pt>
          <cx:pt idx="3737">150000</cx:pt>
          <cx:pt idx="3738">250000</cx:pt>
          <cx:pt idx="3739">250000</cx:pt>
          <cx:pt idx="3740">250000</cx:pt>
          <cx:pt idx="3741">250000</cx:pt>
          <cx:pt idx="3742">245000</cx:pt>
          <cx:pt idx="3743">225000</cx:pt>
          <cx:pt idx="3744">225000</cx:pt>
          <cx:pt idx="3745">210000</cx:pt>
          <cx:pt idx="3746">200000</cx:pt>
          <cx:pt idx="3747">200000</cx:pt>
          <cx:pt idx="3748">200000</cx:pt>
          <cx:pt idx="3749">200000</cx:pt>
          <cx:pt idx="3750">200000</cx:pt>
          <cx:pt idx="3751">200000</cx:pt>
          <cx:pt idx="3752">200000</cx:pt>
          <cx:pt idx="3753">200000</cx:pt>
          <cx:pt idx="3754">180000</cx:pt>
          <cx:pt idx="3755">120000</cx:pt>
          <cx:pt idx="3756">175000</cx:pt>
          <cx:pt idx="3757">100000</cx:pt>
          <cx:pt idx="3758">500000</cx:pt>
          <cx:pt idx="3759">150000</cx:pt>
          <cx:pt idx="3760">180000</cx:pt>
          <cx:pt idx="3761">1200000</cx:pt>
          <cx:pt idx="3762">160000</cx:pt>
          <cx:pt idx="3763">150000</cx:pt>
          <cx:pt idx="3764">150000</cx:pt>
          <cx:pt idx="3765">160000</cx:pt>
          <cx:pt idx="3766">125000</cx:pt>
          <cx:pt idx="3767">100000</cx:pt>
          <cx:pt idx="3768">100000</cx:pt>
          <cx:pt idx="3769">100000</cx:pt>
          <cx:pt idx="3770">100000</cx:pt>
          <cx:pt idx="3771">40000</cx:pt>
          <cx:pt idx="3772">200000</cx:pt>
          <cx:pt idx="3773">60000</cx:pt>
          <cx:pt idx="3774">60000</cx:pt>
          <cx:pt idx="3775">65000</cx:pt>
          <cx:pt idx="3776">60000</cx:pt>
          <cx:pt idx="3777">70000</cx:pt>
          <cx:pt idx="3778">25000</cx:pt>
          <cx:pt idx="3779">65000</cx:pt>
          <cx:pt idx="3780">42000</cx:pt>
          <cx:pt idx="3781">40000</cx:pt>
          <cx:pt idx="3782">30000</cx:pt>
          <cx:pt idx="3783">230000</cx:pt>
          <cx:pt idx="3784">27000</cx:pt>
          <cx:pt idx="3785">25000</cx:pt>
          <cx:pt idx="3786">23000</cx:pt>
          <cx:pt idx="3787">15000</cx:pt>
          <cx:pt idx="3788">15000</cx:pt>
          <cx:pt idx="3789">10000</cx:pt>
          <cx:pt idx="3790">4500</cx:pt>
          <cx:pt idx="3791">10000</cx:pt>
          <cx:pt idx="3792">1000000</cx:pt>
          <cx:pt idx="3793">7000</cx:pt>
          <cx:pt idx="3794">7000</cx:pt>
          <cx:pt idx="3795">7000</cx:pt>
          <cx:pt idx="3796">9000</cx:pt>
          <cx:pt idx="3797">1100</cx:pt>
        </cx:lvl>
      </cx:numDim>
    </cx:data>
  </cx:chartData>
  <cx:chart>
    <cx:title pos="t" align="ctr" overlay="0">
      <cx:tx>
        <cx:rich>
          <a:bodyPr rot="0" spcFirstLastPara="1" vertOverflow="ellipsis" vert="horz" wrap="square" lIns="0" tIns="0" rIns="0" bIns="0" anchor="ctr" anchorCtr="1"/>
          <a:lstStyle/>
          <a:p>
            <a:pPr algn="ctr">
              <a:defRPr/>
            </a:pPr>
            <a:r>
              <a:rPr lang="en-US"/>
              <a:t>Outliers for Budget</a:t>
            </a:r>
          </a:p>
        </cx:rich>
      </cx:tx>
    </cx:title>
    <cx:plotArea>
      <cx:plotAreaRegion>
        <cx:series layoutId="boxWhisker" uniqueId="{57DED084-47B1-403C-B5C3-DD8F6303143E}">
          <cx:dataId val="0"/>
          <cx:layoutPr>
            <cx:visibility meanLine="1" meanMarker="1" nonoutliers="0" outliers="1"/>
            <cx:statistics quartileMethod="exclusive"/>
          </cx:layoutPr>
        </cx:series>
      </cx:plotAreaRegion>
      <cx:axis id="0">
        <cx:catScaling gapWidth="1.5"/>
        <cx:tickLabels/>
      </cx:axis>
      <cx:axis id="1">
        <cx:valScaling/>
        <cx:tickLabels/>
      </cx:axis>
    </cx:plotArea>
  </cx:chart>
  <cx:spPr>
    <a:solidFill>
      <a:schemeClr val="bg1">
        <a:alpha val="70000"/>
      </a:schemeClr>
    </a:solidFill>
  </cx:spPr>
  <cx:clrMapOvr bg1="lt1" tx1="dk1" bg2="lt2" tx2="dk2" accent1="accent1" accent2="accent2" accent3="accent3" accent4="accent4" accent5="accent5" accent6="accent6" hlink="hlink" folHlink="folHlink"/>
</cx:chartSpace>
</file>

<file path=ppt/charts/chart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cleaned_data!$D$2:$D$3799</cx:f>
        <cx:lvl ptCount="3798" formatCode="General">
          <cx:pt idx="0">760505847</cx:pt>
          <cx:pt idx="1">309404152</cx:pt>
          <cx:pt idx="2">200074175</cx:pt>
          <cx:pt idx="3">448130642</cx:pt>
          <cx:pt idx="4">73058679</cx:pt>
          <cx:pt idx="5">336530303</cx:pt>
          <cx:pt idx="6">200807262</cx:pt>
          <cx:pt idx="7">458991599</cx:pt>
          <cx:pt idx="8">301956980</cx:pt>
          <cx:pt idx="9">330249062</cx:pt>
          <cx:pt idx="10">200069408</cx:pt>
          <cx:pt idx="11">168368427</cx:pt>
          <cx:pt idx="12">423032628</cx:pt>
          <cx:pt idx="13">89289910</cx:pt>
          <cx:pt idx="14">291021565</cx:pt>
          <cx:pt idx="15">141614023</cx:pt>
          <cx:pt idx="16">623279547</cx:pt>
          <cx:pt idx="17">241063875</cx:pt>
          <cx:pt idx="18">179020854</cx:pt>
          <cx:pt idx="19">255108370</cx:pt>
          <cx:pt idx="20">262030663</cx:pt>
          <cx:pt idx="21">105219735</cx:pt>
          <cx:pt idx="22">258355354</cx:pt>
          <cx:pt idx="23">70083519</cx:pt>
          <cx:pt idx="24">218051260</cx:pt>
          <cx:pt idx="25">658672302</cx:pt>
          <cx:pt idx="26">407197282</cx:pt>
          <cx:pt idx="27">65173160</cx:pt>
          <cx:pt idx="28">652177271</cx:pt>
          <cx:pt idx="29">304360277</cx:pt>
          <cx:pt idx="30">373377893</cx:pt>
          <cx:pt idx="31">408992272</cx:pt>
          <cx:pt idx="32">334185206</cx:pt>
          <cx:pt idx="33">234360014</cx:pt>
          <cx:pt idx="34">268488329</cx:pt>
          <cx:pt idx="35">402076689</cx:pt>
          <cx:pt idx="36">245428137</cx:pt>
          <cx:pt idx="37">234903076</cx:pt>
          <cx:pt idx="38">202853933</cx:pt>
          <cx:pt idx="39">172051787</cx:pt>
          <cx:pt idx="40">191450875</cx:pt>
          <cx:pt idx="41">116593191</cx:pt>
          <cx:pt idx="42">414984497</cx:pt>
          <cx:pt idx="43">125320003</cx:pt>
          <cx:pt idx="44">350034110</cx:pt>
          <cx:pt idx="45">202351611</cx:pt>
          <cx:pt idx="46">233914986</cx:pt>
          <cx:pt idx="47">228756232</cx:pt>
          <cx:pt idx="48">65171860</cx:pt>
          <cx:pt idx="49">144812796</cx:pt>
          <cx:pt idx="50">90755643</cx:pt>
          <cx:pt idx="51">101785482</cx:pt>
          <cx:pt idx="52">352358779</cx:pt>
          <cx:pt idx="53">317011114</cx:pt>
          <cx:pt idx="54">237282182</cx:pt>
          <cx:pt idx="55">130468626</cx:pt>
          <cx:pt idx="56">223806889</cx:pt>
          <cx:pt idx="57">140080850</cx:pt>
          <cx:pt idx="58">166112167</cx:pt>
          <cx:pt idx="59">137850096</cx:pt>
          <cx:pt idx="60">47375327</cx:pt>
          <cx:pt idx="61">124051759</cx:pt>
          <cx:pt idx="62">291709845</cx:pt>
          <cx:pt idx="63">154985087</cx:pt>
          <cx:pt idx="64">533316061</cx:pt>
          <cx:pt idx="65">292979556</cx:pt>
          <cx:pt idx="66">198332128</cx:pt>
          <cx:pt idx="67">318298180</cx:pt>
          <cx:pt idx="68">73820094</cx:pt>
          <cx:pt idx="69">113745408</cx:pt>
          <cx:pt idx="70">102176165</cx:pt>
          <cx:pt idx="71">161087183</cx:pt>
          <cx:pt idx="72">100289690</cx:pt>
          <cx:pt idx="73">100189501</cx:pt>
          <cx:pt idx="74">88246220</cx:pt>
          <cx:pt idx="75">150167630</cx:pt>
          <cx:pt idx="76">356454367</cx:pt>
          <cx:pt idx="77">362645141</cx:pt>
          <cx:pt idx="78">312057433</cx:pt>
          <cx:pt idx="79">155111815</cx:pt>
          <cx:pt idx="80">241407328</cx:pt>
          <cx:pt idx="81">208543795</cx:pt>
          <cx:pt idx="82">38297305</cx:pt>
          <cx:pt idx="83">259746958</cx:pt>
          <cx:pt idx="84">238371987</cx:pt>
          <cx:pt idx="85">93417865</cx:pt>
          <cx:pt idx="86">222487711</cx:pt>
          <cx:pt idx="87">189412677</cx:pt>
          <cx:pt idx="88">665426</cx:pt>
          <cx:pt idx="89">102315545</cx:pt>
          <cx:pt idx="90">217387997</cx:pt>
          <cx:pt idx="91">150350192</cx:pt>
          <cx:pt idx="92">333130696</cx:pt>
          <cx:pt idx="93">187991439</cx:pt>
          <cx:pt idx="94">292568851</cx:pt>
          <cx:pt idx="95">303001229</cx:pt>
          <cx:pt idx="96">144512310</cx:pt>
          <cx:pt idx="97">127490802</cx:pt>
          <cx:pt idx="98">146405371</cx:pt>
          <cx:pt idx="99">281666058</cx:pt>
          <cx:pt idx="100">63143812</cx:pt>
          <cx:pt idx="101">60655503</cx:pt>
          <cx:pt idx="102">76846624</cx:pt>
          <cx:pt idx="103">320706665</cx:pt>
          <cx:pt idx="104">46978995</cx:pt>
          <cx:pt idx="105">89732035</cx:pt>
          <cx:pt idx="106">104383624</cx:pt>
          <cx:pt idx="107">198539855</cx:pt>
          <cx:pt idx="108">318759914</cx:pt>
          <cx:pt idx="109">34293771</cx:pt>
          <cx:pt idx="110">292000866</cx:pt>
          <cx:pt idx="111">289994397</cx:pt>
          <cx:pt idx="112">227946274</cx:pt>
          <cx:pt idx="113">256386216</cx:pt>
          <cx:pt idx="114">206456431</cx:pt>
          <cx:pt idx="115">206435493</cx:pt>
          <cx:pt idx="116">205343774</cx:pt>
          <cx:pt idx="117">179982968</cx:pt>
          <cx:pt idx="118">177243721</cx:pt>
          <cx:pt idx="119">179883016</cx:pt>
          <cx:pt idx="120">139259759</cx:pt>
          <cx:pt idx="121">400736600</cx:pt>
          <cx:pt idx="122">281492479</cx:pt>
          <cx:pt idx="123">206360018</cx:pt>
          <cx:pt idx="124">153629485</cx:pt>
          <cx:pt idx="125">133375846</cx:pt>
          <cx:pt idx="126">181015141</cx:pt>
          <cx:pt idx="127">114053579</cx:pt>
          <cx:pt idx="128">119420252</cx:pt>
          <cx:pt idx="129">83640426</cx:pt>
          <cx:pt idx="130">79711678</cx:pt>
          <cx:pt idx="131">195000874</cx:pt>
          <cx:pt idx="132">61937495</cx:pt>
          <cx:pt idx="133">126597121</cx:pt>
          <cx:pt idx="134">165230261</cx:pt>
          <cx:pt idx="135">131564731</cx:pt>
          <cx:pt idx="136">133382309</cx:pt>
          <cx:pt idx="137">73103784</cx:pt>
          <cx:pt idx="138">21379315</cx:pt>
          <cx:pt idx="139">64459316</cx:pt>
          <cx:pt idx="140">34964818</cx:pt>
          <cx:pt idx="141">111505642</cx:pt>
          <cx:pt idx="142">133228348</cx:pt>
          <cx:pt idx="143">216366733</cx:pt>
          <cx:pt idx="144">160201106</cx:pt>
          <cx:pt idx="145">118099659</cx:pt>
          <cx:pt idx="146">201573391</cx:pt>
          <cx:pt idx="147">190418803</cx:pt>
          <cx:pt idx="148">82161969</cx:pt>
          <cx:pt idx="149">143523463</cx:pt>
          <cx:pt idx="150">209364921</cx:pt>
          <cx:pt idx="151">103400692</cx:pt>
          <cx:pt idx="152">110332737</cx:pt>
          <cx:pt idx="153">111110575</cx:pt>
          <cx:pt idx="154">65007045</cx:pt>
          <cx:pt idx="155">257704099</cx:pt>
          <cx:pt idx="156">403706375</cx:pt>
          <cx:pt idx="157">176997107</cx:pt>
          <cx:pt idx="158">31141074</cx:pt>
          <cx:pt idx="159">31704416</cx:pt>
          <cx:pt idx="160">107503316</cx:pt>
          <cx:pt idx="161">129734803</cx:pt>
          <cx:pt idx="162">132122995</cx:pt>
          <cx:pt idx="163">122512052</cx:pt>
          <cx:pt idx="164">68642452</cx:pt>
          <cx:pt idx="165">32131830</cx:pt>
          <cx:pt idx="166">176636816</cx:pt>
          <cx:pt idx="167">126930660</cx:pt>
          <cx:pt idx="168">93926386</cx:pt>
          <cx:pt idx="169">292298923</cx:pt>
          <cx:pt idx="170">63992328</cx:pt>
          <cx:pt idx="171">134518390</cx:pt>
          <cx:pt idx="172">52792307</cx:pt>
          <cx:pt idx="173">183635922</cx:pt>
          <cx:pt idx="174">83024900</cx:pt>
          <cx:pt idx="175">123207194</cx:pt>
          <cx:pt idx="176">83348920</cx:pt>
          <cx:pt idx="177">227137090</cx:pt>
          <cx:pt idx="178">215395021</cx:pt>
          <cx:pt idx="179">180191634</cx:pt>
          <cx:pt idx="180">424645577</cx:pt>
          <cx:pt idx="181">177343675</cx:pt>
          <cx:pt idx="182">234277056</cx:pt>
          <cx:pt idx="183">138396624</cx:pt>
          <cx:pt idx="184">149234747</cx:pt>
          <cx:pt idx="185">118311368</cx:pt>
          <cx:pt idx="186">101160529</cx:pt>
          <cx:pt idx="187">77564037</cx:pt>
          <cx:pt idx="188">249358727</cx:pt>
          <cx:pt idx="189">49551662</cx:pt>
          <cx:pt idx="190">60522097</cx:pt>
          <cx:pt idx="191">137748063</cx:pt>
          <cx:pt idx="192">113733726</cx:pt>
          <cx:pt idx="193">148337537</cx:pt>
          <cx:pt idx="194">317557891</cx:pt>
          <cx:pt idx="195">33592415</cx:pt>
          <cx:pt idx="196">305388685</cx:pt>
          <cx:pt idx="197">337103873</cx:pt>
          <cx:pt idx="198">217536138</cx:pt>
          <cx:pt idx="199">131536019</cx:pt>
          <cx:pt idx="200">214948780</cx:pt>
          <cx:pt idx="201">209805005</cx:pt>
          <cx:pt idx="202">186830669</cx:pt>
          <cx:pt idx="203">163192114</cx:pt>
          <cx:pt idx="204">119412921</cx:pt>
          <cx:pt idx="205">32694788</cx:pt>
          <cx:pt idx="206">113165635</cx:pt>
          <cx:pt idx="207">107285004</cx:pt>
          <cx:pt idx="208">260031035</cx:pt>
          <cx:pt idx="209">186739919</cx:pt>
          <cx:pt idx="210">215397307</cx:pt>
          <cx:pt idx="211">182618434</cx:pt>
          <cx:pt idx="212">131920333</cx:pt>
          <cx:pt idx="213">124976634</cx:pt>
          <cx:pt idx="214">115802596</cx:pt>
          <cx:pt idx="215">108521835</cx:pt>
          <cx:pt idx="216">100685880</cx:pt>
          <cx:pt idx="217">126464904</cx:pt>
          <cx:pt idx="218">64736114</cx:pt>
          <cx:pt idx="219">93050117</cx:pt>
          <cx:pt idx="220">57637485</cx:pt>
          <cx:pt idx="221">58607007</cx:pt>
          <cx:pt idx="222">43929341</cx:pt>
          <cx:pt idx="223">30212620</cx:pt>
          <cx:pt idx="224">76418654</cx:pt>
          <cx:pt idx="225">89021735</cx:pt>
          <cx:pt idx="226">380262555</cx:pt>
          <cx:pt idx="227">310675583</cx:pt>
          <cx:pt idx="228">289907418</cx:pt>
          <cx:pt idx="229">132550960</cx:pt>
          <cx:pt idx="230">474544677</cx:pt>
          <cx:pt idx="231">187165546</cx:pt>
          <cx:pt idx="232">40911830</cx:pt>
          <cx:pt idx="233">47952020</cx:pt>
          <cx:pt idx="234">190871240</cx:pt>
          <cx:pt idx="235">274084951</cx:pt>
          <cx:pt idx="236">67155742</cx:pt>
          <cx:pt idx="237">81638674</cx:pt>
          <cx:pt idx="238">56114221</cx:pt>
          <cx:pt idx="239">250863268</cx:pt>
          <cx:pt idx="240">155181732</cx:pt>
          <cx:pt idx="241">125332007</cx:pt>
          <cx:pt idx="242">113330342</cx:pt>
          <cx:pt idx="243">125531634</cx:pt>
          <cx:pt idx="244">186336103</cx:pt>
          <cx:pt idx="245">129995817</cx:pt>
          <cx:pt idx="246">102608827</cx:pt>
          <cx:pt idx="247">42776259</cx:pt>
          <cx:pt idx="248">98780042</cx:pt>
          <cx:pt idx="249">106369117</cx:pt>
          <cx:pt idx="250">142614158</cx:pt>
          <cx:pt idx="251">50026353</cx:pt>
          <cx:pt idx="252">66002193</cx:pt>
          <cx:pt idx="253">85463309</cx:pt>
          <cx:pt idx="254">71017784</cx:pt>
          <cx:pt idx="255">48068396</cx:pt>
          <cx:pt idx="256">61656849</cx:pt>
          <cx:pt idx="257">134520804</cx:pt>
          <cx:pt idx="258">313837577</cx:pt>
          <cx:pt idx="259">24004159</cx:pt>
          <cx:pt idx="260">58183966</cx:pt>
          <cx:pt idx="261">100446895</cx:pt>
          <cx:pt idx="262">144795350</cx:pt>
          <cx:pt idx="263">47396698</cx:pt>
          <cx:pt idx="264">140015224</cx:pt>
          <cx:pt idx="265">104374107</cx:pt>
          <cx:pt idx="266">228430993</cx:pt>
          <cx:pt idx="267">35799026</cx:pt>
          <cx:pt idx="268">6712451</cx:pt>
          <cx:pt idx="269">101643008</cx:pt>
          <cx:pt idx="270">187670866</cx:pt>
          <cx:pt idx="271">132014112</cx:pt>
          <cx:pt idx="272">261970615</cx:pt>
          <cx:pt idx="273">167007184</cx:pt>
          <cx:pt idx="274">180011740</cx:pt>
          <cx:pt idx="275">204843350</cx:pt>
          <cx:pt idx="276">97030725</cx:pt>
          <cx:pt idx="277">130127620</cx:pt>
          <cx:pt idx="278">146282411</cx:pt>
          <cx:pt idx="279">65452312</cx:pt>
          <cx:pt idx="280">148383780</cx:pt>
          <cx:pt idx="281">119219978</cx:pt>
          <cx:pt idx="282">101228120</cx:pt>
          <cx:pt idx="283">162804648</cx:pt>
          <cx:pt idx="284">100117603</cx:pt>
          <cx:pt idx="285">89296573</cx:pt>
          <cx:pt idx="286">85017401</cx:pt>
          <cx:pt idx="287">173005002</cx:pt>
          <cx:pt idx="288">75030163</cx:pt>
          <cx:pt idx="289">77222184</cx:pt>
          <cx:pt idx="290">107515297</cx:pt>
          <cx:pt idx="291">67631157</cx:pt>
          <cx:pt idx="292">66862068</cx:pt>
          <cx:pt idx="293">57366262</cx:pt>
          <cx:pt idx="294">116866727</cx:pt>
          <cx:pt idx="295">184031112</cx:pt>
          <cx:pt idx="296">54700065</cx:pt>
          <cx:pt idx="297">27098580</cx:pt>
          <cx:pt idx="298">55673333</cx:pt>
          <cx:pt idx="299">40198710</cx:pt>
          <cx:pt idx="300">72660029</cx:pt>
          <cx:pt idx="301">38120554</cx:pt>
          <cx:pt idx="302">49392095</cx:pt>
          <cx:pt idx="303">39292022</cx:pt>
          <cx:pt idx="304">28772222</cx:pt>
          <cx:pt idx="305">17010646</cx:pt>
          <cx:pt idx="306">24985612</cx:pt>
          <cx:pt idx="307">4411102</cx:pt>
          <cx:pt idx="308">35024475</cx:pt>
          <cx:pt idx="309">130174897</cx:pt>
          <cx:pt idx="310">10200000</cx:pt>
          <cx:pt idx="311">202007640</cx:pt>
          <cx:pt idx="312">77679638</cx:pt>
          <cx:pt idx="313">9213</cx:pt>
          <cx:pt idx="314">58867694</cx:pt>
          <cx:pt idx="315">59475623</cx:pt>
          <cx:pt idx="316">108638745</cx:pt>
          <cx:pt idx="317">86897182</cx:pt>
          <cx:pt idx="318">63540020</cx:pt>
          <cx:pt idx="319">95328937</cx:pt>
          <cx:pt idx="320">50802661</cx:pt>
          <cx:pt idx="321">161317423</cx:pt>
          <cx:pt idx="322">201148159</cx:pt>
          <cx:pt idx="323">43982842</cx:pt>
          <cx:pt idx="324">380838870</cx:pt>
          <cx:pt idx="325">377019252</cx:pt>
          <cx:pt idx="326">340478898</cx:pt>
          <cx:pt idx="327">17176900</cx:pt>
          <cx:pt idx="328">131144183</cx:pt>
          <cx:pt idx="329">23014504</cx:pt>
          <cx:pt idx="330">181166115</cx:pt>
          <cx:pt idx="331">176740650</cx:pt>
          <cx:pt idx="332">71148699</cx:pt>
          <cx:pt idx="333">67344392</cx:pt>
          <cx:pt idx="334">22406362</cx:pt>
          <cx:pt idx="335">261437578</cx:pt>
          <cx:pt idx="336">11000000</cx:pt>
          <cx:pt idx="337">88761720</cx:pt>
          <cx:pt idx="338">250147615</cx:pt>
          <cx:pt idx="339">245823397</cx:pt>
          <cx:pt idx="340">81557479</cx:pt>
          <cx:pt idx="341">226138454</cx:pt>
          <cx:pt idx="342">155370362</cx:pt>
          <cx:pt idx="343">124870275</cx:pt>
          <cx:pt idx="344">196573705</cx:pt>
          <cx:pt idx="345">58229120</cx:pt>
          <cx:pt idx="346">125305545</cx:pt>
          <cx:pt idx="347">132373442</cx:pt>
          <cx:pt idx="348">120618403</cx:pt>
          <cx:pt idx="349">110416702</cx:pt>
          <cx:pt idx="350">102515793</cx:pt>
          <cx:pt idx="351">100012500</cx:pt>
          <cx:pt idx="352">209019489</cx:pt>
          <cx:pt idx="353">84037039</cx:pt>
          <cx:pt idx="354">85884815</cx:pt>
          <cx:pt idx="355">83077470</cx:pt>
          <cx:pt idx="356">100018837</cx:pt>
          <cx:pt idx="357">78747585</cx:pt>
          <cx:pt idx="358">78616689</cx:pt>
          <cx:pt idx="359">75817994</cx:pt>
          <cx:pt idx="360">100853835</cx:pt>
          <cx:pt idx="361">73209340</cx:pt>
          <cx:pt idx="362">72515360</cx:pt>
          <cx:pt idx="363">68558662</cx:pt>
          <cx:pt idx="364">65653758</cx:pt>
          <cx:pt idx="365">64685359</cx:pt>
          <cx:pt idx="366">61355436</cx:pt>
          <cx:pt idx="367">26871</cx:pt>
          <cx:pt idx="368">60874615</cx:pt>
          <cx:pt idx="369">143618384</cx:pt>
          <cx:pt idx="370">58220776</cx:pt>
          <cx:pt idx="371">47474112</cx:pt>
          <cx:pt idx="372">42877165</cx:pt>
          <cx:pt idx="373">35168677</cx:pt>
          <cx:pt idx="374">37567440</cx:pt>
          <cx:pt idx="375">61644321</cx:pt>
          <cx:pt idx="376">190562</cx:pt>
          <cx:pt idx="377">120147445</cx:pt>
          <cx:pt idx="378">241688385</cx:pt>
          <cx:pt idx="379">233630478</cx:pt>
          <cx:pt idx="380">197992827</cx:pt>
          <cx:pt idx="381">176049130</cx:pt>
          <cx:pt idx="382">172620724</cx:pt>
          <cx:pt idx="383">183405771</cx:pt>
          <cx:pt idx="384">20315324</cx:pt>
          <cx:pt idx="385">148313048</cx:pt>
          <cx:pt idx="386">127706877</cx:pt>
          <cx:pt idx="387">126149655</cx:pt>
          <cx:pt idx="388">66941559</cx:pt>
          <cx:pt idx="389">78009155</cx:pt>
          <cx:pt idx="390">63224849</cx:pt>
          <cx:pt idx="391">111544445</cx:pt>
          <cx:pt idx="392">112703470</cx:pt>
          <cx:pt idx="393">117144465</cx:pt>
          <cx:pt idx="394">84303558</cx:pt>
          <cx:pt idx="395">150832203</cx:pt>
          <cx:pt idx="396">51396781</cx:pt>
          <cx:pt idx="397">47592825</cx:pt>
          <cx:pt idx="398">50016394</cx:pt>
          <cx:pt idx="399">57010853</cx:pt>
          <cx:pt idx="400">62494975</cx:pt>
          <cx:pt idx="401">46440491</cx:pt>
          <cx:pt idx="402">44606335</cx:pt>
          <cx:pt idx="403">40048332</cx:pt>
          <cx:pt idx="404">64933670</cx:pt>
          <cx:pt idx="405">31494270</cx:pt>
          <cx:pt idx="406">31111260</cx:pt>
          <cx:pt idx="407">123307945</cx:pt>
          <cx:pt idx="408">153288182</cx:pt>
          <cx:pt idx="409">13401683</cx:pt>
          <cx:pt idx="410">137340146</cx:pt>
          <cx:pt idx="411">43575716</cx:pt>
          <cx:pt idx="412">80170146</cx:pt>
          <cx:pt idx="413">75754670</cx:pt>
          <cx:pt idx="414">33048353</cx:pt>
          <cx:pt idx="415">34543701</cx:pt>
          <cx:pt idx="416">242589580</cx:pt>
          <cx:pt idx="417">102981571</cx:pt>
          <cx:pt idx="418">180965237</cx:pt>
          <cx:pt idx="419">407999255</cx:pt>
          <cx:pt idx="420">254455986</cx:pt>
          <cx:pt idx="421">162831698</cx:pt>
          <cx:pt idx="422">155019340</cx:pt>
          <cx:pt idx="423">145771527</cx:pt>
          <cx:pt idx="424">140459099</cx:pt>
          <cx:pt idx="425">53215979</cx:pt>
          <cx:pt idx="426">158115031</cx:pt>
          <cx:pt idx="427">133103929</cx:pt>
          <cx:pt idx="428">133668525</cx:pt>
          <cx:pt idx="429">130313314</cx:pt>
          <cx:pt idx="430">124590960</cx:pt>
          <cx:pt idx="431">127968405</cx:pt>
          <cx:pt idx="432">120136047</cx:pt>
          <cx:pt idx="433">128200012</cx:pt>
          <cx:pt idx="434">112225777</cx:pt>
          <cx:pt idx="435">109993847</cx:pt>
          <cx:pt idx="436">104054514</cx:pt>
          <cx:pt idx="437">103028109</cx:pt>
          <cx:pt idx="438">101087161</cx:pt>
          <cx:pt idx="439">101111837</cx:pt>
          <cx:pt idx="440">95632614</cx:pt>
          <cx:pt idx="441">94822707</cx:pt>
          <cx:pt idx="442">92969824</cx:pt>
          <cx:pt idx="443">91188905</cx:pt>
          <cx:pt idx="444">90443603</cx:pt>
          <cx:pt idx="445">82226474</cx:pt>
          <cx:pt idx="446">79363785</cx:pt>
          <cx:pt idx="447">76081498</cx:pt>
          <cx:pt idx="448">85707116</cx:pt>
          <cx:pt idx="449">74329966</cx:pt>
          <cx:pt idx="450">100169068</cx:pt>
          <cx:pt idx="451">73215310</cx:pt>
          <cx:pt idx="452">80360866</cx:pt>
          <cx:pt idx="453">69102910</cx:pt>
          <cx:pt idx="454">65948711</cx:pt>
          <cx:pt idx="455">169692572</cx:pt>
          <cx:pt idx="456">60507228</cx:pt>
          <cx:pt idx="457">56684819</cx:pt>
          <cx:pt idx="458">50628009</cx:pt>
          <cx:pt idx="459">69772969</cx:pt>
          <cx:pt idx="460">45356386</cx:pt>
          <cx:pt idx="461">55350897</cx:pt>
          <cx:pt idx="462">39442871</cx:pt>
          <cx:pt idx="463">37899638</cx:pt>
          <cx:pt idx="464">37754208</cx:pt>
          <cx:pt idx="465">38542418</cx:pt>
          <cx:pt idx="466">34566746</cx:pt>
          <cx:pt idx="467">32885565</cx:pt>
          <cx:pt idx="468">36073232</cx:pt>
          <cx:pt idx="469">21471685</cx:pt>
          <cx:pt idx="470">20950820</cx:pt>
          <cx:pt idx="471">19673424</cx:pt>
          <cx:pt idx="472">19480739</cx:pt>
          <cx:pt idx="473">17593391</cx:pt>
          <cx:pt idx="474">18318000</cx:pt>
          <cx:pt idx="475">27356090</cx:pt>
          <cx:pt idx="476">17473245</cx:pt>
          <cx:pt idx="477">15131330</cx:pt>
          <cx:pt idx="478">19406406</cx:pt>
          <cx:pt idx="479">1891821</cx:pt>
          <cx:pt idx="480">23219748</cx:pt>
          <cx:pt idx="481">170708996</cx:pt>
          <cx:pt idx="482">422783777</cx:pt>
          <cx:pt idx="483">103812241</cx:pt>
          <cx:pt idx="484">119793567</cx:pt>
          <cx:pt idx="485">92930005</cx:pt>
          <cx:pt idx="486">67286731</cx:pt>
          <cx:pt idx="487">74158157</cx:pt>
          <cx:pt idx="488">127083765</cx:pt>
          <cx:pt idx="489">1339152</cx:pt>
          <cx:pt idx="490">15071514</cx:pt>
          <cx:pt idx="491">26000610</cx:pt>
          <cx:pt idx="492">323505540</cx:pt>
          <cx:pt idx="493">66462600</cx:pt>
          <cx:pt idx="494">368049635</cx:pt>
          <cx:pt idx="495">306124059</cx:pt>
          <cx:pt idx="496">229074524</cx:pt>
          <cx:pt idx="497">193136719</cx:pt>
          <cx:pt idx="498">35286428</cx:pt>
          <cx:pt idx="499">157299717</cx:pt>
          <cx:pt idx="500">134568845</cx:pt>
          <cx:pt idx="501">134006721</cx:pt>
          <cx:pt idx="502">195329763</cx:pt>
          <cx:pt idx="503">120776832</cx:pt>
          <cx:pt idx="504">118823091</cx:pt>
          <cx:pt idx="505">41814863</cx:pt>
          <cx:pt idx="506">97360069</cx:pt>
          <cx:pt idx="507">117698894</cx:pt>
          <cx:pt idx="508">162001186</cx:pt>
          <cx:pt idx="509">77032279</cx:pt>
          <cx:pt idx="510">73023275</cx:pt>
          <cx:pt idx="511">68473360</cx:pt>
          <cx:pt idx="512">66636385</cx:pt>
          <cx:pt idx="513">160762022</cx:pt>
          <cx:pt idx="514">103338338</cx:pt>
          <cx:pt idx="515">55808744</cx:pt>
          <cx:pt idx="516">47379090</cx:pt>
          <cx:pt idx="517">43426961</cx:pt>
          <cx:pt idx="518">47000485</cx:pt>
          <cx:pt idx="519">45434443</cx:pt>
          <cx:pt idx="520">42044321</cx:pt>
          <cx:pt idx="521">73661010</cx:pt>
          <cx:pt idx="522">41523271</cx:pt>
          <cx:pt idx="523">37600435</cx:pt>
          <cx:pt idx="524">39251128</cx:pt>
          <cx:pt idx="525">83503161</cx:pt>
          <cx:pt idx="526">34636443</cx:pt>
          <cx:pt idx="527">22751979</cx:pt>
          <cx:pt idx="528">30013346</cx:pt>
          <cx:pt idx="529">14567883</cx:pt>
          <cx:pt idx="530">5409517</cx:pt>
          <cx:pt idx="531">21009180</cx:pt>
          <cx:pt idx="532">94999143</cx:pt>
          <cx:pt idx="533">336029560</cx:pt>
          <cx:pt idx="534">36381716</cx:pt>
          <cx:pt idx="535">55585389</cx:pt>
          <cx:pt idx="536">36976367</cx:pt>
          <cx:pt idx="537">107225164</cx:pt>
          <cx:pt idx="538">70224196</cx:pt>
          <cx:pt idx="539">51814190</cx:pt>
          <cx:pt idx="540">47456450</cx:pt>
          <cx:pt idx="541">148213377</cx:pt>
          <cx:pt idx="542">112950721</cx:pt>
          <cx:pt idx="543">75600000</cx:pt>
          <cx:pt idx="544">62647540</cx:pt>
          <cx:pt idx="545">183132370</cx:pt>
          <cx:pt idx="546">27796042</cx:pt>
          <cx:pt idx="547">32616869</cx:pt>
          <cx:pt idx="548">18947630</cx:pt>
          <cx:pt idx="549">114195633</cx:pt>
          <cx:pt idx="550">144156464</cx:pt>
          <cx:pt idx="551">227965690</cx:pt>
          <cx:pt idx="552">436471036</cx:pt>
          <cx:pt idx="553">244052771</cx:pt>
          <cx:pt idx="554">152149590</cx:pt>
          <cx:pt idx="555">141204016</cx:pt>
          <cx:pt idx="556">162495848</cx:pt>
          <cx:pt idx="557">136448821</cx:pt>
          <cx:pt idx="558">120523073</cx:pt>
          <cx:pt idx="559">119654900</cx:pt>
          <cx:pt idx="560">117541000</cx:pt>
          <cx:pt idx="561">116643346</cx:pt>
          <cx:pt idx="562">100614858</cx:pt>
          <cx:pt idx="563">42272747</cx:pt>
          <cx:pt idx="564">80281096</cx:pt>
          <cx:pt idx="565">219613391</cx:pt>
          <cx:pt idx="566">78120196</cx:pt>
          <cx:pt idx="567">98895417</cx:pt>
          <cx:pt idx="568">70117571</cx:pt>
          <cx:pt idx="569">83552429</cx:pt>
          <cx:pt idx="570">66257002</cx:pt>
          <cx:pt idx="571">65012000</cx:pt>
          <cx:pt idx="572">79883359</cx:pt>
          <cx:pt idx="573">78031620</cx:pt>
          <cx:pt idx="574">54222000</cx:pt>
          <cx:pt idx="575">52474616</cx:pt>
          <cx:pt idx="576">55942830</cx:pt>
          <cx:pt idx="577">40932372</cx:pt>
          <cx:pt idx="578">38345403</cx:pt>
          <cx:pt idx="579">37901509</cx:pt>
          <cx:pt idx="580">48430355</cx:pt>
          <cx:pt idx="581">30157016</cx:pt>
          <cx:pt idx="582">28031250</cx:pt>
          <cx:pt idx="583">33105600</cx:pt>
          <cx:pt idx="584">62321039</cx:pt>
          <cx:pt idx="585">38509342</cx:pt>
          <cx:pt idx="586">19076815</cx:pt>
          <cx:pt idx="587">25093607</cx:pt>
          <cx:pt idx="588">18990542</cx:pt>
          <cx:pt idx="589">14294842</cx:pt>
          <cx:pt idx="590">19819494</cx:pt>
          <cx:pt idx="591">13596911</cx:pt>
          <cx:pt idx="592">8460990</cx:pt>
          <cx:pt idx="593">7097125</cx:pt>
          <cx:pt idx="594">37760080</cx:pt>
          <cx:pt idx="595">5851188</cx:pt>
          <cx:pt idx="596">25121291</cx:pt>
          <cx:pt idx="597">18821279</cx:pt>
          <cx:pt idx="598">118471320</cx:pt>
          <cx:pt idx="599">300523113</cx:pt>
          <cx:pt idx="600">71069884</cx:pt>
          <cx:pt idx="601">251501645</cx:pt>
          <cx:pt idx="602">35324232</cx:pt>
          <cx:pt idx="603">81257500</cx:pt>
          <cx:pt idx="604">617840</cx:pt>
          <cx:pt idx="605">29655590</cx:pt>
          <cx:pt idx="606">45045037</cx:pt>
          <cx:pt idx="607">28965197</cx:pt>
          <cx:pt idx="608">39380442</cx:pt>
          <cx:pt idx="609">37516013</cx:pt>
          <cx:pt idx="610">87704396</cx:pt>
          <cx:pt idx="611">83892374</cx:pt>
          <cx:pt idx="612">5932060</cx:pt>
          <cx:pt idx="613">216119491</cx:pt>
          <cx:pt idx="614">43568507</cx:pt>
          <cx:pt idx="615">182805123</cx:pt>
          <cx:pt idx="616">176387405</cx:pt>
          <cx:pt idx="617">33685268</cx:pt>
          <cx:pt idx="618">182204440</cx:pt>
          <cx:pt idx="619">171383253</cx:pt>
          <cx:pt idx="620">172071312</cx:pt>
          <cx:pt idx="621">139225854</cx:pt>
          <cx:pt idx="622">148775460</cx:pt>
          <cx:pt idx="623">115731542</cx:pt>
          <cx:pt idx="624">100468793</cx:pt>
          <cx:pt idx="625">93771072</cx:pt>
          <cx:pt idx="626">100448498</cx:pt>
          <cx:pt idx="627">115603980</cx:pt>
          <cx:pt idx="628">90454043</cx:pt>
          <cx:pt idx="629">84049211</cx:pt>
          <cx:pt idx="630">70450000</cx:pt>
          <cx:pt idx="631">69688384</cx:pt>
          <cx:pt idx="632">70236496</cx:pt>
          <cx:pt idx="633">63695760</cx:pt>
          <cx:pt idx="634">59617068</cx:pt>
          <cx:pt idx="635">55637680</cx:pt>
          <cx:pt idx="636">85911262</cx:pt>
          <cx:pt idx="637">53846915</cx:pt>
          <cx:pt idx="638">54758461</cx:pt>
          <cx:pt idx="639">52397389</cx:pt>
          <cx:pt idx="640">38966057</cx:pt>
          <cx:pt idx="641">42345531</cx:pt>
          <cx:pt idx="642">36064910</cx:pt>
          <cx:pt idx="643">33328051</cx:pt>
          <cx:pt idx="644">32598931</cx:pt>
          <cx:pt idx="645">28045540</cx:pt>
          <cx:pt idx="646">37023395</cx:pt>
          <cx:pt idx="647">43532294</cx:pt>
          <cx:pt idx="648">17218080</cx:pt>
          <cx:pt idx="649">10014234</cx:pt>
          <cx:pt idx="650">19059018</cx:pt>
          <cx:pt idx="651">1987287</cx:pt>
          <cx:pt idx="652">24407944</cx:pt>
          <cx:pt idx="653">13750556</cx:pt>
          <cx:pt idx="654">31054924</cx:pt>
          <cx:pt idx="655">43247140</cx:pt>
          <cx:pt idx="656">2208939</cx:pt>
          <cx:pt idx="657">213079163</cx:pt>
          <cx:pt idx="658">19548064</cx:pt>
          <cx:pt idx="659">356784000</cx:pt>
          <cx:pt idx="660">25052000</cx:pt>
          <cx:pt idx="661">122012710</cx:pt>
          <cx:pt idx="662">72413</cx:pt>
          <cx:pt idx="663">58255287</cx:pt>
          <cx:pt idx="664">77086030</cx:pt>
          <cx:pt idx="665">65000000</cx:pt>
          <cx:pt idx="666">32178777</cx:pt>
          <cx:pt idx="667">15738632</cx:pt>
          <cx:pt idx="668">54116191</cx:pt>
          <cx:pt idx="669">118153533</cx:pt>
          <cx:pt idx="670">108012170</cx:pt>
          <cx:pt idx="671">210592590</cx:pt>
          <cx:pt idx="672">279167575</cx:pt>
          <cx:pt idx="673">143151473</cx:pt>
          <cx:pt idx="674">136801374</cx:pt>
          <cx:pt idx="675">135381507</cx:pt>
          <cx:pt idx="676">167735396</cx:pt>
          <cx:pt idx="677">121468960</cx:pt>
          <cx:pt idx="678">106635996</cx:pt>
          <cx:pt idx="679">102678089</cx:pt>
          <cx:pt idx="680">125603360</cx:pt>
          <cx:pt idx="681">101217900</cx:pt>
          <cx:pt idx="682">104148781</cx:pt>
          <cx:pt idx="683">75573300</cx:pt>
          <cx:pt idx="684">93375151</cx:pt>
          <cx:pt idx="685">106126012</cx:pt>
          <cx:pt idx="686">93307796</cx:pt>
          <cx:pt idx="687">90646554</cx:pt>
          <cx:pt idx="688">109176215</cx:pt>
          <cx:pt idx="689">82670733</cx:pt>
          <cx:pt idx="690">82569532</cx:pt>
          <cx:pt idx="691">81687587</cx:pt>
          <cx:pt idx="692">80574010</cx:pt>
          <cx:pt idx="693">75764085</cx:pt>
          <cx:pt idx="694">90356857</cx:pt>
          <cx:pt idx="695">75530832</cx:pt>
          <cx:pt idx="696">75370763</cx:pt>
          <cx:pt idx="697">100003492</cx:pt>
          <cx:pt idx="698">90341670</cx:pt>
          <cx:pt idx="699">74540762</cx:pt>
          <cx:pt idx="700">80033643</cx:pt>
          <cx:pt idx="701">73648142</cx:pt>
          <cx:pt idx="702">71844424</cx:pt>
          <cx:pt idx="703">75638743</cx:pt>
          <cx:pt idx="704">66734992</cx:pt>
          <cx:pt idx="705">75280058</cx:pt>
          <cx:pt idx="706">64505912</cx:pt>
          <cx:pt idx="707">77862546</cx:pt>
          <cx:pt idx="708">61112916</cx:pt>
          <cx:pt idx="709">88200225</cx:pt>
          <cx:pt idx="710">60573641</cx:pt>
          <cx:pt idx="711">59035104</cx:pt>
          <cx:pt idx="712">56702901</cx:pt>
          <cx:pt idx="713">55994557</cx:pt>
          <cx:pt idx="714">54910560</cx:pt>
          <cx:pt idx="715">53789313</cx:pt>
          <cx:pt idx="716">51045801</cx:pt>
          <cx:pt idx="717">50818750</cx:pt>
          <cx:pt idx="718">50189179</cx:pt>
          <cx:pt idx="719">50024083</cx:pt>
          <cx:pt idx="720">50549107</cx:pt>
          <cx:pt idx="721">56443482</cx:pt>
          <cx:pt idx="722">62401264</cx:pt>
          <cx:pt idx="723">47748610</cx:pt>
          <cx:pt idx="724">46975183</cx:pt>
          <cx:pt idx="725">50807639</cx:pt>
          <cx:pt idx="726">46611204</cx:pt>
          <cx:pt idx="727">257756197</cx:pt>
          <cx:pt idx="728">48472213</cx:pt>
          <cx:pt idx="729">43060566</cx:pt>
          <cx:pt idx="730">45996718</cx:pt>
          <cx:pt idx="731">43337279</cx:pt>
          <cx:pt idx="732">37479778</cx:pt>
          <cx:pt idx="733">40559930</cx:pt>
          <cx:pt idx="734">36830057</cx:pt>
          <cx:pt idx="735">36279230</cx:pt>
          <cx:pt idx="736">42194060</cx:pt>
          <cx:pt idx="737">43119879</cx:pt>
          <cx:pt idx="738">35096190</cx:pt>
          <cx:pt idx="739">43290977</cx:pt>
          <cx:pt idx="740">33927476</cx:pt>
          <cx:pt idx="741">32122249</cx:pt>
          <cx:pt idx="742">40076438</cx:pt>
          <cx:pt idx="743">32940507</cx:pt>
          <cx:pt idx="744">31670931</cx:pt>
          <cx:pt idx="745">30695227</cx:pt>
          <cx:pt idx="746">32522352</cx:pt>
          <cx:pt idx="747">26082914</cx:pt>
          <cx:pt idx="748">29136626</cx:pt>
          <cx:pt idx="749">26288320</cx:pt>
          <cx:pt idx="750">26616590</cx:pt>
          <cx:pt idx="751">30063805</cx:pt>
          <cx:pt idx="752">22518325</cx:pt>
          <cx:pt idx="753">13082288</cx:pt>
          <cx:pt idx="754">18208078</cx:pt>
          <cx:pt idx="755">14218868</cx:pt>
          <cx:pt idx="756">22451</cx:pt>
          <cx:pt idx="757">31165421</cx:pt>
          <cx:pt idx="758">11802056</cx:pt>
          <cx:pt idx="759">25472967</cx:pt>
          <cx:pt idx="760">22362500</cx:pt>
          <cx:pt idx="761">17281832</cx:pt>
          <cx:pt idx="762">19781879</cx:pt>
          <cx:pt idx="763">7605668</cx:pt>
          <cx:pt idx="764">4535117</cx:pt>
          <cx:pt idx="765">4426297</cx:pt>
          <cx:pt idx="766">10166502</cx:pt>
          <cx:pt idx="767">363024263</cx:pt>
          <cx:pt idx="768">12065985</cx:pt>
          <cx:pt idx="769">350123553</cx:pt>
          <cx:pt idx="770">80021740</cx:pt>
          <cx:pt idx="771">48291624</cx:pt>
          <cx:pt idx="772">35231365</cx:pt>
          <cx:pt idx="773">53715611</cx:pt>
          <cx:pt idx="774">31199215</cx:pt>
          <cx:pt idx="775">29580087</cx:pt>
          <cx:pt idx="776">44665963</cx:pt>
          <cx:pt idx="777">60128566</cx:pt>
          <cx:pt idx="778">49875589</cx:pt>
          <cx:pt idx="779">60984028</cx:pt>
          <cx:pt idx="780">36931089</cx:pt>
          <cx:pt idx="781">51317350</cx:pt>
          <cx:pt idx="782">28328132</cx:pt>
          <cx:pt idx="783">51774002</cx:pt>
          <cx:pt idx="784">25528495</cx:pt>
          <cx:pt idx="785">113006880</cx:pt>
          <cx:pt idx="786">45860039</cx:pt>
          <cx:pt idx="787">329691196</cx:pt>
          <cx:pt idx="788">217326336</cx:pt>
          <cx:pt idx="789">166225040</cx:pt>
          <cx:pt idx="790">141600000</cx:pt>
          <cx:pt idx="791">134218018</cx:pt>
          <cx:pt idx="792">128769345</cx:pt>
          <cx:pt idx="793">177575142</cx:pt>
          <cx:pt idx="794">105263257</cx:pt>
          <cx:pt idx="795">104354205</cx:pt>
          <cx:pt idx="796">107100855</cx:pt>
          <cx:pt idx="797">98711404</cx:pt>
          <cx:pt idx="798">100328194</cx:pt>
          <cx:pt idx="799">101530738</cx:pt>
          <cx:pt idx="800">93815117</cx:pt>
          <cx:pt idx="801">91400000</cx:pt>
          <cx:pt idx="802">162586036</cx:pt>
          <cx:pt idx="803">89706988</cx:pt>
          <cx:pt idx="804">83000000</cx:pt>
          <cx:pt idx="805">78745923</cx:pt>
          <cx:pt idx="806">70098138</cx:pt>
          <cx:pt idx="807">66365290</cx:pt>
          <cx:pt idx="808">66207920</cx:pt>
          <cx:pt idx="809">63408614</cx:pt>
          <cx:pt idx="810">58422650</cx:pt>
          <cx:pt idx="811">56932305</cx:pt>
          <cx:pt idx="812">68750000</cx:pt>
          <cx:pt idx="813">68218041</cx:pt>
          <cx:pt idx="814">25040293</cx:pt>
          <cx:pt idx="815">55747724</cx:pt>
          <cx:pt idx="816">55473600</cx:pt>
          <cx:pt idx="817">49994804</cx:pt>
          <cx:pt idx="818">41609593</cx:pt>
          <cx:pt idx="819">38553833</cx:pt>
          <cx:pt idx="820">76137505</cx:pt>
          <cx:pt idx="821">34350553</cx:pt>
          <cx:pt idx="822">34238611</cx:pt>
          <cx:pt idx="823">34098563</cx:pt>
          <cx:pt idx="824">33828318</cx:pt>
          <cx:pt idx="825">33472850</cx:pt>
          <cx:pt idx="826">31051126</cx:pt>
          <cx:pt idx="827">35707327</cx:pt>
          <cx:pt idx="828">20550712</cx:pt>
          <cx:pt idx="829">18573791</cx:pt>
          <cx:pt idx="830">51225796</cx:pt>
          <cx:pt idx="831">16264475</cx:pt>
          <cx:pt idx="832">25857987</cx:pt>
          <cx:pt idx="833">12870569</cx:pt>
          <cx:pt idx="834">11466088</cx:pt>
          <cx:pt idx="835">16088610</cx:pt>
          <cx:pt idx="836">51178893</cx:pt>
          <cx:pt idx="837">6768055</cx:pt>
          <cx:pt idx="838">39440655</cx:pt>
          <cx:pt idx="839">6167817</cx:pt>
          <cx:pt idx="840">81645152</cx:pt>
          <cx:pt idx="841">69951824</cx:pt>
          <cx:pt idx="842">9483821</cx:pt>
          <cx:pt idx="843">66676062</cx:pt>
          <cx:pt idx="844">26838389</cx:pt>
          <cx:pt idx="845">75604320</cx:pt>
          <cx:pt idx="846">108200000</cx:pt>
          <cx:pt idx="847">5660084</cx:pt>
          <cx:pt idx="848">7221458</cx:pt>
          <cx:pt idx="849">70327868</cx:pt>
          <cx:pt idx="850">58297830</cx:pt>
          <cx:pt idx="851">57386369</cx:pt>
          <cx:pt idx="852">45207112</cx:pt>
          <cx:pt idx="853">62563543</cx:pt>
          <cx:pt idx="854">33574332</cx:pt>
          <cx:pt idx="855">73343413</cx:pt>
          <cx:pt idx="856">25031037</cx:pt>
          <cx:pt idx="857">22843047</cx:pt>
          <cx:pt idx="858">5755286</cx:pt>
          <cx:pt idx="859">164435221</cx:pt>
          <cx:pt idx="860">95720716</cx:pt>
          <cx:pt idx="861">118683135</cx:pt>
          <cx:pt idx="862">143704210</cx:pt>
          <cx:pt idx="863">110476776</cx:pt>
          <cx:pt idx="864">80270227</cx:pt>
          <cx:pt idx="865">36385763</cx:pt>
          <cx:pt idx="866">37035845</cx:pt>
          <cx:pt idx="867">34580635</cx:pt>
          <cx:pt idx="868">42438300</cx:pt>
          <cx:pt idx="869">23324666</cx:pt>
          <cx:pt idx="870">23020488</cx:pt>
          <cx:pt idx="871">90567722</cx:pt>
          <cx:pt idx="872">72601713</cx:pt>
          <cx:pt idx="873">296623634</cx:pt>
          <cx:pt idx="874">267652016</cx:pt>
          <cx:pt idx="875">62453315</cx:pt>
          <cx:pt idx="876">165500000</cx:pt>
          <cx:pt idx="877">153620822</cx:pt>
          <cx:pt idx="878">218628680</cx:pt>
          <cx:pt idx="879">147637474</cx:pt>
          <cx:pt idx="880">135014968</cx:pt>
          <cx:pt idx="881">2175312</cx:pt>
          <cx:pt idx="882">126203320</cx:pt>
          <cx:pt idx="883">126975169</cx:pt>
          <cx:pt idx="884">125548685</cx:pt>
          <cx:pt idx="885">105807520</cx:pt>
          <cx:pt idx="886">191616238</cx:pt>
          <cx:pt idx="887">105264608</cx:pt>
          <cx:pt idx="888">97680195</cx:pt>
          <cx:pt idx="889">126088877</cx:pt>
          <cx:pt idx="890">91030827</cx:pt>
          <cx:pt idx="891">150315155</cx:pt>
          <cx:pt idx="892">127997349</cx:pt>
          <cx:pt idx="893">88504640</cx:pt>
          <cx:pt idx="894">81517441</cx:pt>
          <cx:pt idx="895">81022333</cx:pt>
          <cx:pt idx="896">79948113</cx:pt>
          <cx:pt idx="897">88658172</cx:pt>
          <cx:pt idx="898">84244877</cx:pt>
          <cx:pt idx="899">75367693</cx:pt>
          <cx:pt idx="900">73701902</cx:pt>
          <cx:pt idx="901">75605492</cx:pt>
          <cx:pt idx="902">67823573</cx:pt>
          <cx:pt idx="903">91439400</cx:pt>
          <cx:pt idx="904">67128202</cx:pt>
          <cx:pt idx="905">70496802</cx:pt>
          <cx:pt idx="906">60470220</cx:pt>
          <cx:pt idx="907">58336565</cx:pt>
          <cx:pt idx="908">66002004</cx:pt>
          <cx:pt idx="909">54997476</cx:pt>
          <cx:pt idx="910">55682070</cx:pt>
          <cx:pt idx="911">52752475</cx:pt>
          <cx:pt idx="912">55092830</cx:pt>
          <cx:pt idx="913">50815288</cx:pt>
          <cx:pt idx="914">52822418</cx:pt>
          <cx:pt idx="915">50150619</cx:pt>
          <cx:pt idx="916">48745150</cx:pt>
          <cx:pt idx="917">50007168</cx:pt>
          <cx:pt idx="918">48154732</cx:pt>
          <cx:pt idx="919">48265581</cx:pt>
          <cx:pt idx="920">46982632</cx:pt>
          <cx:pt idx="921">44737059</cx:pt>
          <cx:pt idx="922">56724080</cx:pt>
          <cx:pt idx="923">44484065</cx:pt>
          <cx:pt idx="924">47553512</cx:pt>
          <cx:pt idx="925">42610000</cx:pt>
          <cx:pt idx="926">41482207</cx:pt>
          <cx:pt idx="927">47105085</cx:pt>
          <cx:pt idx="928">41256277</cx:pt>
          <cx:pt idx="929">50740078</cx:pt>
          <cx:pt idx="930">40203020</cx:pt>
          <cx:pt idx="931">40905277</cx:pt>
          <cx:pt idx="932">38590500</cx:pt>
          <cx:pt idx="933">39177541</cx:pt>
          <cx:pt idx="934">39778599</cx:pt>
          <cx:pt idx="935">37486138</cx:pt>
          <cx:pt idx="936">38105077</cx:pt>
          <cx:pt idx="937">35168395</cx:pt>
          <cx:pt idx="938">32800000</cx:pt>
          <cx:pt idx="939">33643461</cx:pt>
          <cx:pt idx="940">32741596</cx:pt>
          <cx:pt idx="941">31874869</cx:pt>
          <cx:pt idx="942">30306268</cx:pt>
          <cx:pt idx="943">27667947</cx:pt>
          <cx:pt idx="944">27067160</cx:pt>
          <cx:pt idx="945">26616999</cx:pt>
          <cx:pt idx="946">26536120</cx:pt>
          <cx:pt idx="947">26199517</cx:pt>
          <cx:pt idx="948">25450527</cx:pt>
          <cx:pt idx="949">25407250</cx:pt>
          <cx:pt idx="950">23159305</cx:pt>
          <cx:pt idx="951">24006726</cx:pt>
          <cx:pt idx="952">20389967</cx:pt>
          <cx:pt idx="953">19593740</cx:pt>
          <cx:pt idx="954">19118247</cx:pt>
          <cx:pt idx="955">26442251</cx:pt>
          <cx:pt idx="956">17114882</cx:pt>
          <cx:pt idx="957">18472363</cx:pt>
          <cx:pt idx="958">14131298</cx:pt>
          <cx:pt idx="959">21557240</cx:pt>
          <cx:pt idx="960">21283440</cx:pt>
          <cx:pt idx="961">10556196</cx:pt>
          <cx:pt idx="962">16671505</cx:pt>
          <cx:pt idx="963">10400000</cx:pt>
          <cx:pt idx="964">9528092</cx:pt>
          <cx:pt idx="965">10137232</cx:pt>
          <cx:pt idx="966">9795017</cx:pt>
          <cx:pt idx="967">20488579</cx:pt>
          <cx:pt idx="968">19445217</cx:pt>
          <cx:pt idx="969">8355815</cx:pt>
          <cx:pt idx="970">28837115</cx:pt>
          <cx:pt idx="971">6471394</cx:pt>
          <cx:pt idx="972">6291602</cx:pt>
          <cx:pt idx="973">10706786</cx:pt>
          <cx:pt idx="974">8742261</cx:pt>
          <cx:pt idx="975">43905746</cx:pt>
          <cx:pt idx="976">21413502</cx:pt>
          <cx:pt idx="977">124107476</cx:pt>
          <cx:pt idx="978">197171806</cx:pt>
          <cx:pt idx="979">31569268</cx:pt>
          <cx:pt idx="980">66488090</cx:pt>
          <cx:pt idx="981">95308367</cx:pt>
          <cx:pt idx="982">60652036</cx:pt>
          <cx:pt idx="983">1206135</cx:pt>
          <cx:pt idx="984">56607223</cx:pt>
          <cx:pt idx="985">50173190</cx:pt>
          <cx:pt idx="986">47095453</cx:pt>
          <cx:pt idx="987">37879996</cx:pt>
          <cx:pt idx="988">25900000</cx:pt>
          <cx:pt idx="989">53574088</cx:pt>
          <cx:pt idx="990">89253340</cx:pt>
          <cx:pt idx="991">37339525</cx:pt>
          <cx:pt idx="992">60154431</cx:pt>
          <cx:pt idx="993">103738726</cx:pt>
          <cx:pt idx="994">69304264</cx:pt>
          <cx:pt idx="995">29781453</cx:pt>
          <cx:pt idx="996">15519841</cx:pt>
          <cx:pt idx="997">5600000</cx:pt>
          <cx:pt idx="998">126805112</cx:pt>
          <cx:pt idx="999">93607673</cx:pt>
          <cx:pt idx="1000">67263182</cx:pt>
          <cx:pt idx="1001">92001027</cx:pt>
          <cx:pt idx="1002">10539414</cx:pt>
          <cx:pt idx="1003">58918501</cx:pt>
          <cx:pt idx="1004">181395380</cx:pt>
          <cx:pt idx="1005">14946229</cx:pt>
          <cx:pt idx="1006">130512915</cx:pt>
          <cx:pt idx="1007">139852971</cx:pt>
          <cx:pt idx="1008">110000082</cx:pt>
          <cx:pt idx="1009">106807667</cx:pt>
          <cx:pt idx="1010">101702060</cx:pt>
          <cx:pt idx="1011">95149435</cx:pt>
          <cx:pt idx="1012">100768056</cx:pt>
          <cx:pt idx="1013">92115211</cx:pt>
          <cx:pt idx="1014">93452056</cx:pt>
          <cx:pt idx="1015">83287363</cx:pt>
          <cx:pt idx="1016">82931301</cx:pt>
          <cx:pt idx="1017">60962878</cx:pt>
          <cx:pt idx="1018">76261036</cx:pt>
          <cx:pt idx="1019">71423726</cx:pt>
          <cx:pt idx="1020">71277420</cx:pt>
          <cx:pt idx="1021">88625922</cx:pt>
          <cx:pt idx="1022">70001065</cx:pt>
          <cx:pt idx="1023">67253092</cx:pt>
          <cx:pt idx="1024">66790248</cx:pt>
          <cx:pt idx="1025">65557989</cx:pt>
          <cx:pt idx="1026">60786269</cx:pt>
          <cx:pt idx="1027">59365105</cx:pt>
          <cx:pt idx="1028">162792677</cx:pt>
          <cx:pt idx="1029">31598308</cx:pt>
          <cx:pt idx="1030">57362581</cx:pt>
          <cx:pt idx="1031">53854588</cx:pt>
          <cx:pt idx="1032">52580895</cx:pt>
          <cx:pt idx="1033">51019112</cx:pt>
          <cx:pt idx="1034">48114556</cx:pt>
          <cx:pt idx="1035">50648679</cx:pt>
          <cx:pt idx="1036">46280507</cx:pt>
          <cx:pt idx="1037">38360195</cx:pt>
          <cx:pt idx="1038">46815748</cx:pt>
          <cx:pt idx="1039">35617599</cx:pt>
          <cx:pt idx="1040">47307550</cx:pt>
          <cx:pt idx="1041">32003620</cx:pt>
          <cx:pt idx="1042">27972410</cx:pt>
          <cx:pt idx="1043">28133159</cx:pt>
          <cx:pt idx="1044">27400000</cx:pt>
          <cx:pt idx="1045">24343673</cx:pt>
          <cx:pt idx="1046">22877808</cx:pt>
          <cx:pt idx="1047">36883539</cx:pt>
          <cx:pt idx="1048">22531698</cx:pt>
          <cx:pt idx="1049">20400913</cx:pt>
          <cx:pt idx="1050">20101861</cx:pt>
          <cx:pt idx="1051">25200412</cx:pt>
          <cx:pt idx="1052">19719930</cx:pt>
          <cx:pt idx="1053">19377727</cx:pt>
          <cx:pt idx="1054">17300889</cx:pt>
          <cx:pt idx="1055">15527125</cx:pt>
          <cx:pt idx="1056">13560960</cx:pt>
          <cx:pt idx="1057">15523168</cx:pt>
          <cx:pt idx="1058">11146409</cx:pt>
          <cx:pt idx="1059">7916887</cx:pt>
          <cx:pt idx="1060">6565495</cx:pt>
          <cx:pt idx="1061">15279680</cx:pt>
          <cx:pt idx="1062">7262288</cx:pt>
          <cx:pt idx="1063">4584886</cx:pt>
          <cx:pt idx="1064">2154540</cx:pt>
          <cx:pt idx="1065">8129455</cx:pt>
          <cx:pt idx="1066">136019448</cx:pt>
          <cx:pt idx="1067">183875760</cx:pt>
          <cx:pt idx="1068">67061228</cx:pt>
          <cx:pt idx="1069">53300852</cx:pt>
          <cx:pt idx="1070">150415432</cx:pt>
          <cx:pt idx="1071">44834712</cx:pt>
          <cx:pt idx="1072">84300000</cx:pt>
          <cx:pt idx="1073">1500000</cx:pt>
          <cx:pt idx="1074">62318875</cx:pt>
          <cx:pt idx="1075">5773519</cx:pt>
          <cx:pt idx="1076">51768623</cx:pt>
          <cx:pt idx="1077">37035515</cx:pt>
          <cx:pt idx="1078">24520892</cx:pt>
          <cx:pt idx="1079">24430272</cx:pt>
          <cx:pt idx="1080">158348400</cx:pt>
          <cx:pt idx="1081">31136950</cx:pt>
          <cx:pt idx="1082">29113588</cx:pt>
          <cx:pt idx="1083">138447667</cx:pt>
          <cx:pt idx="1084">116006080</cx:pt>
          <cx:pt idx="1085">106793915</cx:pt>
          <cx:pt idx="1086">87856565</cx:pt>
          <cx:pt idx="1087">70100000</cx:pt>
          <cx:pt idx="1088">159578352</cx:pt>
          <cx:pt idx="1089">57750000</cx:pt>
          <cx:pt idx="1090">45290318</cx:pt>
          <cx:pt idx="1091">41543207</cx:pt>
          <cx:pt idx="1092">41252428</cx:pt>
          <cx:pt idx="1093">35228696</cx:pt>
          <cx:pt idx="1094">59992760</cx:pt>
          <cx:pt idx="1095">34667015</cx:pt>
          <cx:pt idx="1096">37652565</cx:pt>
          <cx:pt idx="1097">24375436</cx:pt>
          <cx:pt idx="1098">20915465</cx:pt>
          <cx:pt idx="1099">24127895</cx:pt>
          <cx:pt idx="1100">84961</cx:pt>
          <cx:pt idx="1101">26404753</cx:pt>
          <cx:pt idx="1102">6105175</cx:pt>
          <cx:pt idx="1103">5664251</cx:pt>
          <cx:pt idx="1104">1260917</cx:pt>
          <cx:pt idx="1105">116724075</cx:pt>
          <cx:pt idx="1106">56083966</cx:pt>
          <cx:pt idx="1107">22108977</cx:pt>
          <cx:pt idx="1108">293501675</cx:pt>
          <cx:pt idx="1109">18600911</cx:pt>
          <cx:pt idx="1110">7204138</cx:pt>
          <cx:pt idx="1111">90800000</cx:pt>
          <cx:pt idx="1112">150117807</cx:pt>
          <cx:pt idx="1113">163947053</cx:pt>
          <cx:pt idx="1114">116735231</cx:pt>
          <cx:pt idx="1115">118500000</cx:pt>
          <cx:pt idx="1116">126546825</cx:pt>
          <cx:pt idx="1117">166147885</cx:pt>
          <cx:pt idx="1118">111760631</cx:pt>
          <cx:pt idx="1119">108706165</cx:pt>
          <cx:pt idx="1120">138614544</cx:pt>
          <cx:pt idx="1121">125069696</cx:pt>
          <cx:pt idx="1122">107458785</cx:pt>
          <cx:pt idx="1123">102310175</cx:pt>
          <cx:pt idx="1124">96917897</cx:pt>
          <cx:pt idx="1125">93952276</cx:pt>
          <cx:pt idx="1126">90703745</cx:pt>
          <cx:pt idx="1127">89138076</cx:pt>
          <cx:pt idx="1128">87666629</cx:pt>
          <cx:pt idx="1129">90353764</cx:pt>
          <cx:pt idx="1130">82522790</cx:pt>
          <cx:pt idx="1131">94125426</cx:pt>
          <cx:pt idx="1132">95001343</cx:pt>
          <cx:pt idx="1133">81292135</cx:pt>
          <cx:pt idx="1134">86208010</cx:pt>
          <cx:pt idx="1135">81593527</cx:pt>
          <cx:pt idx="1136">75274748</cx:pt>
          <cx:pt idx="1137">90835030</cx:pt>
          <cx:pt idx="1138">72455275</cx:pt>
          <cx:pt idx="1139">75305995</cx:pt>
          <cx:pt idx="1140">74098862</cx:pt>
          <cx:pt idx="1141">72266306</cx:pt>
          <cx:pt idx="1142">71347010</cx:pt>
          <cx:pt idx="1143">70836296</cx:pt>
          <cx:pt idx="1144">70405498</cx:pt>
          <cx:pt idx="1145">70163652</cx:pt>
          <cx:pt idx="1146">66808615</cx:pt>
          <cx:pt idx="1147">64149837</cx:pt>
          <cx:pt idx="1148">83906114</cx:pt>
          <cx:pt idx="1149">66466372</cx:pt>
          <cx:pt idx="1150">72306065</cx:pt>
          <cx:pt idx="1151">59068786</cx:pt>
          <cx:pt idx="1152">57887882</cx:pt>
          <cx:pt idx="1153">53955614</cx:pt>
          <cx:pt idx="1154">54967359</cx:pt>
          <cx:pt idx="1155">54228104</cx:pt>
          <cx:pt idx="1156">57981889</cx:pt>
          <cx:pt idx="1157">61094903</cx:pt>
          <cx:pt idx="1158">53082743</cx:pt>
          <cx:pt idx="1159">54414716</cx:pt>
          <cx:pt idx="1160">57011847</cx:pt>
          <cx:pt idx="1161">50859889</cx:pt>
          <cx:pt idx="1162">51185897</cx:pt>
          <cx:pt idx="1163">52000688</cx:pt>
          <cx:pt idx="1164">49851591</cx:pt>
          <cx:pt idx="1165">47781388</cx:pt>
          <cx:pt idx="1166">52320979</cx:pt>
          <cx:pt idx="1167">47806295</cx:pt>
          <cx:pt idx="1168">51853450</cx:pt>
          <cx:pt idx="1169">46012734</cx:pt>
          <cx:pt idx="1170">47034272</cx:pt>
          <cx:pt idx="1171">45856732</cx:pt>
          <cx:pt idx="1172">59588068</cx:pt>
          <cx:pt idx="1173">44175394</cx:pt>
          <cx:pt idx="1174">45500797</cx:pt>
          <cx:pt idx="1175">41797066</cx:pt>
          <cx:pt idx="1176">38087756</cx:pt>
          <cx:pt idx="1177">37752931</cx:pt>
          <cx:pt idx="1178">37371385</cx:pt>
          <cx:pt idx="1179">37101011</cx:pt>
          <cx:pt idx="1180">38176892</cx:pt>
          <cx:pt idx="1181">36283504</cx:pt>
          <cx:pt idx="1182">35183792</cx:pt>
          <cx:pt idx="1183">38543473</cx:pt>
          <cx:pt idx="1184">36037909</cx:pt>
          <cx:pt idx="1185">42575718</cx:pt>
          <cx:pt idx="1186">33864342</cx:pt>
          <cx:pt idx="1187">33508922</cx:pt>
          <cx:pt idx="1188">42071069</cx:pt>
          <cx:pt idx="1189">32853640</cx:pt>
          <cx:pt idx="1190">42615685</cx:pt>
          <cx:pt idx="1191">32055248</cx:pt>
          <cx:pt idx="1192">31836745</cx:pt>
          <cx:pt idx="1193">30993544</cx:pt>
          <cx:pt idx="1194">30981850</cx:pt>
          <cx:pt idx="1195">30199105</cx:pt>
          <cx:pt idx="1196">29077547</cx:pt>
          <cx:pt idx="1197">29374178</cx:pt>
          <cx:pt idx="1198">28535768</cx:pt>
          <cx:pt idx="1199">27663982</cx:pt>
          <cx:pt idx="1200">27053815</cx:pt>
          <cx:pt idx="1201">26814957</cx:pt>
          <cx:pt idx="1202">25178165</cx:pt>
          <cx:pt idx="1203">25117498</cx:pt>
          <cx:pt idx="1204">32645</cx:pt>
          <cx:pt idx="1205">24332324</cx:pt>
          <cx:pt idx="1206">36665854</cx:pt>
          <cx:pt idx="1207">22717758</cx:pt>
          <cx:pt idx="1208">22433915</cx:pt>
          <cx:pt idx="1209">22326247</cx:pt>
          <cx:pt idx="1210">21176322</cx:pt>
          <cx:pt idx="1211">20300000</cx:pt>
          <cx:pt idx="1212">20302961</cx:pt>
          <cx:pt idx="1213">15962471</cx:pt>
          <cx:pt idx="1214">14942422</cx:pt>
          <cx:pt idx="1215">14967182</cx:pt>
          <cx:pt idx="1216">18996755</cx:pt>
          <cx:pt idx="1217">14375181</cx:pt>
          <cx:pt idx="1218">20999103</cx:pt>
          <cx:pt idx="1219">14448589</cx:pt>
          <cx:pt idx="1220">14358033</cx:pt>
          <cx:pt idx="1221">33201661</cx:pt>
          <cx:pt idx="1222">14018364</cx:pt>
          <cx:pt idx="1223">13395939</cx:pt>
          <cx:pt idx="1224">20113965</cx:pt>
          <cx:pt idx="1225">13376506</cx:pt>
          <cx:pt idx="1226">13208023</cx:pt>
          <cx:pt idx="1227">13838130</cx:pt>
          <cx:pt idx="1228">9652000</cx:pt>
          <cx:pt idx="1229">7000000</cx:pt>
          <cx:pt idx="1230">10431220</cx:pt>
          <cx:pt idx="1231">10326062</cx:pt>
          <cx:pt idx="1232">6114237</cx:pt>
          <cx:pt idx="1233">4835968</cx:pt>
          <cx:pt idx="1234">4777007</cx:pt>
          <cx:pt idx="1235">3675072</cx:pt>
          <cx:pt idx="1236">18438149</cx:pt>
          <cx:pt idx="1237">511920</cx:pt>
          <cx:pt idx="1238">10640645</cx:pt>
          <cx:pt idx="1239">652526</cx:pt>
          <cx:pt idx="1240">80050171</cx:pt>
          <cx:pt idx="1241">7564000</cx:pt>
          <cx:pt idx="1242">876671</cx:pt>
          <cx:pt idx="1243">2869369</cx:pt>
          <cx:pt idx="1244">128978</cx:pt>
          <cx:pt idx="1245">77231</cx:pt>
          <cx:pt idx="1246">4563029</cx:pt>
          <cx:pt idx="1247">50693162</cx:pt>
          <cx:pt idx="1248">6498000</cx:pt>
          <cx:pt idx="1249">63411478</cx:pt>
          <cx:pt idx="1250">35287788</cx:pt>
          <cx:pt idx="1251">25335935</cx:pt>
          <cx:pt idx="1252">5881504</cx:pt>
          <cx:pt idx="1253">60000000</cx:pt>
          <cx:pt idx="1254">29802761</cx:pt>
          <cx:pt idx="1255">626809</cx:pt>
          <cx:pt idx="1256">127214072</cx:pt>
          <cx:pt idx="1257">88915214</cx:pt>
          <cx:pt idx="1258">30400000</cx:pt>
          <cx:pt idx="1259">85570368</cx:pt>
          <cx:pt idx="1260">75668868</cx:pt>
          <cx:pt idx="1261">6594136</cx:pt>
          <cx:pt idx="1262">58700247</cx:pt>
          <cx:pt idx="1263">50668906</cx:pt>
          <cx:pt idx="1264">39177215</cx:pt>
          <cx:pt idx="1265">40334024</cx:pt>
          <cx:pt idx="1266">71038190</cx:pt>
          <cx:pt idx="1267">24044532</cx:pt>
          <cx:pt idx="1268">22770864</cx:pt>
          <cx:pt idx="1269">18653746</cx:pt>
          <cx:pt idx="1270">17305211</cx:pt>
          <cx:pt idx="1271">16991902</cx:pt>
          <cx:pt idx="1272">47536959</cx:pt>
          <cx:pt idx="1273">10300000</cx:pt>
          <cx:pt idx="1274">13782838</cx:pt>
          <cx:pt idx="1275">41997790</cx:pt>
          <cx:pt idx="1276">6482195</cx:pt>
          <cx:pt idx="1277">623374</cx:pt>
          <cx:pt idx="1278">7871693</cx:pt>
          <cx:pt idx="1279">16377274</cx:pt>
          <cx:pt idx="1280">9589875</cx:pt>
          <cx:pt idx="1281">34912982</cx:pt>
          <cx:pt idx="1282">109712885</cx:pt>
          <cx:pt idx="1283">92173235</cx:pt>
          <cx:pt idx="1284">41102171</cx:pt>
          <cx:pt idx="1285">60338891</cx:pt>
          <cx:pt idx="1286">48006503</cx:pt>
          <cx:pt idx="1287">26903709</cx:pt>
          <cx:pt idx="1288">22450975</cx:pt>
          <cx:pt idx="1289">44867349</cx:pt>
          <cx:pt idx="1290">46813366</cx:pt>
          <cx:pt idx="1291">72279690</cx:pt>
          <cx:pt idx="1292">191449475</cx:pt>
          <cx:pt idx="1293">71026631</cx:pt>
          <cx:pt idx="1294">68208190</cx:pt>
          <cx:pt idx="1295">150368971</cx:pt>
          <cx:pt idx="1296">50129186</cx:pt>
          <cx:pt idx="1297">55500000</cx:pt>
          <cx:pt idx="1298">50213619</cx:pt>
          <cx:pt idx="1299">42019483</cx:pt>
          <cx:pt idx="1300">23360779</cx:pt>
          <cx:pt idx="1301">26183197</cx:pt>
          <cx:pt idx="1302">20991497</cx:pt>
          <cx:pt idx="1303">13052741</cx:pt>
          <cx:pt idx="1304">14378353</cx:pt>
          <cx:pt idx="1305">33037754</cx:pt>
          <cx:pt idx="1306">12339633</cx:pt>
          <cx:pt idx="1307">2954405</cx:pt>
          <cx:pt idx="1308">30105968</cx:pt>
          <cx:pt idx="1309">37788228</cx:pt>
          <cx:pt idx="1310">277313371</cx:pt>
          <cx:pt idx="1311">2126511</cx:pt>
          <cx:pt idx="1312">205399422</cx:pt>
          <cx:pt idx="1313">251188924</cx:pt>
          <cx:pt idx="1314">1068392</cx:pt>
          <cx:pt idx="1315">144731527</cx:pt>
          <cx:pt idx="1316">255950375</cx:pt>
          <cx:pt idx="1317">112692062</cx:pt>
          <cx:pt idx="1318">117528646</cx:pt>
          <cx:pt idx="1319">171031347</cx:pt>
          <cx:pt idx="1320">124732962</cx:pt>
          <cx:pt idx="1321">82300000</cx:pt>
          <cx:pt idx="1322">134455175</cx:pt>
          <cx:pt idx="1323">79100000</cx:pt>
          <cx:pt idx="1324">81159365</cx:pt>
          <cx:pt idx="1325">110008260</cx:pt>
          <cx:pt idx="1326">67962333</cx:pt>
          <cx:pt idx="1327">78651430</cx:pt>
          <cx:pt idx="1328">64604977</cx:pt>
          <cx:pt idx="1329">63939454</cx:pt>
          <cx:pt idx="1330">63826569</cx:pt>
          <cx:pt idx="1331">60054449</cx:pt>
          <cx:pt idx="1332">26505000</cx:pt>
          <cx:pt idx="1333">61280963</cx:pt>
          <cx:pt idx="1334">56876365</cx:pt>
          <cx:pt idx="1335">59699513</cx:pt>
          <cx:pt idx="1336">54132596</cx:pt>
          <cx:pt idx="1337">52277485</cx:pt>
          <cx:pt idx="1338">55802754</cx:pt>
          <cx:pt idx="1339">55291815</cx:pt>
          <cx:pt idx="1340">83299761</cx:pt>
          <cx:pt idx="1341">48169908</cx:pt>
          <cx:pt idx="1342">67523385</cx:pt>
          <cx:pt idx="1343">49474048</cx:pt>
          <cx:pt idx="1344">45802315</cx:pt>
          <cx:pt idx="1345">43792641</cx:pt>
          <cx:pt idx="1346">57651794</cx:pt>
          <cx:pt idx="1347">43894863</cx:pt>
          <cx:pt idx="1348">41954997</cx:pt>
          <cx:pt idx="1349">39532308</cx:pt>
          <cx:pt idx="1350">76600000</cx:pt>
          <cx:pt idx="1351">39692139</cx:pt>
          <cx:pt idx="1352">40687294</cx:pt>
          <cx:pt idx="1353">37553932</cx:pt>
          <cx:pt idx="1354">37481242</cx:pt>
          <cx:pt idx="1355">39026186</cx:pt>
          <cx:pt idx="1356">33422806</cx:pt>
          <cx:pt idx="1357">33423521</cx:pt>
          <cx:pt idx="1358">32519322</cx:pt>
          <cx:pt idx="1359">37617947</cx:pt>
          <cx:pt idx="1360">32048809</cx:pt>
          <cx:pt idx="1361">33987757</cx:pt>
          <cx:pt idx="1362">37304950</cx:pt>
          <cx:pt idx="1363">30691439</cx:pt>
          <cx:pt idx="1364">30307804</cx:pt>
          <cx:pt idx="1365">30669413</cx:pt>
          <cx:pt idx="1366">28687835</cx:pt>
          <cx:pt idx="1367">26494611</cx:pt>
          <cx:pt idx="1368">25266129</cx:pt>
          <cx:pt idx="1369">25863915</cx:pt>
          <cx:pt idx="1370">25078937</cx:pt>
          <cx:pt idx="1371">28995450</cx:pt>
          <cx:pt idx="1372">24276500</cx:pt>
          <cx:pt idx="1373">20981633</cx:pt>
          <cx:pt idx="1374">22913677</cx:pt>
          <cx:pt idx="1375">34531832</cx:pt>
          <cx:pt idx="1376">28064226</cx:pt>
          <cx:pt idx="1377">19447478</cx:pt>
          <cx:pt idx="1378">19389454</cx:pt>
          <cx:pt idx="1379">25871834</cx:pt>
          <cx:pt idx="1380">19692608</cx:pt>
          <cx:pt idx="1381">19294901</cx:pt>
          <cx:pt idx="1382">20275446</cx:pt>
          <cx:pt idx="1383">34507079</cx:pt>
          <cx:pt idx="1384">18306166</cx:pt>
          <cx:pt idx="1385">17609982</cx:pt>
          <cx:pt idx="1386">16831505</cx:pt>
          <cx:pt idx="1387">17596256</cx:pt>
          <cx:pt idx="1388">14998070</cx:pt>
          <cx:pt idx="1389">14587732</cx:pt>
          <cx:pt idx="1390">18317151</cx:pt>
          <cx:pt idx="1391">11405825</cx:pt>
          <cx:pt idx="1392">13264986</cx:pt>
          <cx:pt idx="1393">10991381</cx:pt>
          <cx:pt idx="1394">10268846</cx:pt>
          <cx:pt idx="1395">13303319</cx:pt>
          <cx:pt idx="1396">10076136</cx:pt>
          <cx:pt idx="1397">10499968</cx:pt>
          <cx:pt idx="1398">7659747</cx:pt>
          <cx:pt idx="1399">7948159</cx:pt>
          <cx:pt idx="1400">11631245</cx:pt>
          <cx:pt idx="1401">10137502</cx:pt>
          <cx:pt idx="1402">6448817</cx:pt>
          <cx:pt idx="1403">7458269</cx:pt>
          <cx:pt idx="1404">4651977</cx:pt>
          <cx:pt idx="1405">4496583</cx:pt>
          <cx:pt idx="1406">2221994</cx:pt>
          <cx:pt idx="1407">6592103</cx:pt>
          <cx:pt idx="1408">630779</cx:pt>
          <cx:pt idx="1409">102413606</cx:pt>
          <cx:pt idx="1410">10214013</cx:pt>
          <cx:pt idx="1411">32000000</cx:pt>
          <cx:pt idx="1412">10139254</cx:pt>
          <cx:pt idx="1413">11227940</cx:pt>
          <cx:pt idx="1414">183125</cx:pt>
          <cx:pt idx="1415">15081783</cx:pt>
          <cx:pt idx="1416">37432299</cx:pt>
          <cx:pt idx="1417">10654581</cx:pt>
          <cx:pt idx="1418">6543194</cx:pt>
          <cx:pt idx="1419">13101142</cx:pt>
          <cx:pt idx="1420">8324748</cx:pt>
          <cx:pt idx="1421">141340178</cx:pt>
          <cx:pt idx="1422">51758599</cx:pt>
          <cx:pt idx="1423">117559438</cx:pt>
          <cx:pt idx="1424">4091</cx:pt>
          <cx:pt idx="1425">21426805</cx:pt>
          <cx:pt idx="1426">35057332</cx:pt>
          <cx:pt idx="1427">34014398</cx:pt>
          <cx:pt idx="1428">28927720</cx:pt>
          <cx:pt idx="1429">33682273</cx:pt>
          <cx:pt idx="1430">4280577</cx:pt>
          <cx:pt idx="1431">17120019</cx:pt>
          <cx:pt idx="1432">8406264</cx:pt>
          <cx:pt idx="1433">309125409</cx:pt>
          <cx:pt idx="1434">10955425</cx:pt>
          <cx:pt idx="1435">34180954</cx:pt>
          <cx:pt idx="1436">173381405</cx:pt>
          <cx:pt idx="1437">104632573</cx:pt>
          <cx:pt idx="1438">81150692</cx:pt>
          <cx:pt idx="1439">60328558</cx:pt>
          <cx:pt idx="1440">80197993</cx:pt>
          <cx:pt idx="1441">169076745</cx:pt>
          <cx:pt idx="1442">101470202</cx:pt>
          <cx:pt idx="1443">50041732</cx:pt>
          <cx:pt idx="1444">48814909</cx:pt>
          <cx:pt idx="1445">57744720</cx:pt>
          <cx:pt idx="1446">21784432</cx:pt>
          <cx:pt idx="1447">37911876</cx:pt>
          <cx:pt idx="1448">54696902</cx:pt>
          <cx:pt idx="1449">36733909</cx:pt>
          <cx:pt idx="1450">35063732</cx:pt>
          <cx:pt idx="1451">99462</cx:pt>
          <cx:pt idx="1452">32701088</cx:pt>
          <cx:pt idx="1453">31493782</cx:pt>
          <cx:pt idx="1454">43095600</cx:pt>
          <cx:pt idx="1455">18636537</cx:pt>
          <cx:pt idx="1456">17848322</cx:pt>
          <cx:pt idx="1457">16640210</cx:pt>
          <cx:pt idx="1458">13763130</cx:pt>
          <cx:pt idx="1459">10956379</cx:pt>
          <cx:pt idx="1460">4357000</cx:pt>
          <cx:pt idx="1461">22525921</cx:pt>
          <cx:pt idx="1462">3562749</cx:pt>
          <cx:pt idx="1463">2899970</cx:pt>
          <cx:pt idx="1464">1304837</cx:pt>
          <cx:pt idx="1465">78800000</cx:pt>
          <cx:pt idx="1466">17797316</cx:pt>
          <cx:pt idx="1467">82528097</cx:pt>
          <cx:pt idx="1468">14268533</cx:pt>
          <cx:pt idx="1469">87100000</cx:pt>
          <cx:pt idx="1470">93749203</cx:pt>
          <cx:pt idx="1471">62700000</cx:pt>
          <cx:pt idx="1472">59073773</cx:pt>
          <cx:pt idx="1473">24185781</cx:pt>
          <cx:pt idx="1474">53133888</cx:pt>
          <cx:pt idx="1475">44983704</cx:pt>
          <cx:pt idx="1476">58879132</cx:pt>
          <cx:pt idx="1477">72077000</cx:pt>
          <cx:pt idx="1478">170684505</cx:pt>
          <cx:pt idx="1479">163479795</cx:pt>
          <cx:pt idx="1480">145096820</cx:pt>
          <cx:pt idx="1481">191796233</cx:pt>
          <cx:pt idx="1482">121248145</cx:pt>
          <cx:pt idx="1483">125014030</cx:pt>
          <cx:pt idx="1484">11854694</cx:pt>
          <cx:pt idx="1485">115648585</cx:pt>
          <cx:pt idx="1486">122012643</cx:pt>
          <cx:pt idx="1487">116631310</cx:pt>
          <cx:pt idx="1488">114324072</cx:pt>
          <cx:pt idx="1489">113502246</cx:pt>
          <cx:pt idx="1490">108360000</cx:pt>
          <cx:pt idx="1491">108244774</cx:pt>
          <cx:pt idx="1492">105444419</cx:pt>
          <cx:pt idx="1493">100125340</cx:pt>
          <cx:pt idx="1494">115646235</cx:pt>
          <cx:pt idx="1495">85416609</cx:pt>
          <cx:pt idx="1496">90135191</cx:pt>
          <cx:pt idx="1497">100422786</cx:pt>
          <cx:pt idx="1498">106694016</cx:pt>
          <cx:pt idx="1499">64286</cx:pt>
          <cx:pt idx="1500">76806312</cx:pt>
          <cx:pt idx="1501">79566871</cx:pt>
          <cx:pt idx="1502">76501438</cx:pt>
          <cx:pt idx="1503">74787599</cx:pt>
          <cx:pt idx="1504">66528842</cx:pt>
          <cx:pt idx="1505">83813460</cx:pt>
          <cx:pt idx="1506">65010106</cx:pt>
          <cx:pt idx="1507">66359959</cx:pt>
          <cx:pt idx="1508">66468315</cx:pt>
          <cx:pt idx="1509">64172251</cx:pt>
          <cx:pt idx="1510">66600000</cx:pt>
          <cx:pt idx="1511">63536011</cx:pt>
          <cx:pt idx="1512">62877175</cx:pt>
          <cx:pt idx="1513">74484168</cx:pt>
          <cx:pt idx="1514">60269340</cx:pt>
          <cx:pt idx="1515">60033780</cx:pt>
          <cx:pt idx="1516">58715510</cx:pt>
          <cx:pt idx="1517">58156435</cx:pt>
          <cx:pt idx="1518">56044241</cx:pt>
          <cx:pt idx="1519">56816662</cx:pt>
          <cx:pt idx="1520">64238770</cx:pt>
          <cx:pt idx="1521">52937130</cx:pt>
          <cx:pt idx="1522">52799004</cx:pt>
          <cx:pt idx="1523">55210049</cx:pt>
          <cx:pt idx="1524">51432423</cx:pt>
          <cx:pt idx="1525">51109400</cx:pt>
          <cx:pt idx="1526">50300000</cx:pt>
          <cx:pt idx="1527">56068547</cx:pt>
          <cx:pt idx="1528">53680848</cx:pt>
          <cx:pt idx="1529">50921738</cx:pt>
          <cx:pt idx="1530">53021560</cx:pt>
          <cx:pt idx="1531">45645204</cx:pt>
          <cx:pt idx="1532">53337608</cx:pt>
          <cx:pt idx="1533">46875468</cx:pt>
          <cx:pt idx="1534">52418902</cx:pt>
          <cx:pt idx="1535">42057340</cx:pt>
          <cx:pt idx="1536">42478175</cx:pt>
          <cx:pt idx="1537">41407470</cx:pt>
          <cx:pt idx="1538">42385520</cx:pt>
          <cx:pt idx="1539">40118420</cx:pt>
          <cx:pt idx="1540">40137776</cx:pt>
          <cx:pt idx="1541">39568996</cx:pt>
          <cx:pt idx="1542">42043633</cx:pt>
          <cx:pt idx="1543">38232624</cx:pt>
          <cx:pt idx="1544">38413606</cx:pt>
          <cx:pt idx="1545">38122105</cx:pt>
          <cx:pt idx="1546">38747385</cx:pt>
          <cx:pt idx="1547">40247512</cx:pt>
          <cx:pt idx="1548">35927406</cx:pt>
          <cx:pt idx="1549">35565975</cx:pt>
          <cx:pt idx="1550">35266619</cx:pt>
          <cx:pt idx="1551">34703228</cx:pt>
          <cx:pt idx="1552">38432823</cx:pt>
          <cx:pt idx="1553">32095318</cx:pt>
          <cx:pt idx="1554">31743332</cx:pt>
          <cx:pt idx="1555">32154410</cx:pt>
          <cx:pt idx="1556">26687172</cx:pt>
          <cx:pt idx="1557">26096584</cx:pt>
          <cx:pt idx="1558">26525834</cx:pt>
          <cx:pt idx="1559">30513940</cx:pt>
          <cx:pt idx="1560">23209440</cx:pt>
          <cx:pt idx="1561">24048000</cx:pt>
          <cx:pt idx="1562">22526144</cx:pt>
          <cx:pt idx="1563">30523568</cx:pt>
          <cx:pt idx="1564">23070045</cx:pt>
          <cx:pt idx="1565">20422207</cx:pt>
          <cx:pt idx="1566">28644770</cx:pt>
          <cx:pt idx="1567">21800302</cx:pt>
          <cx:pt idx="1568">21129348</cx:pt>
          <cx:pt idx="1569">18500966</cx:pt>
          <cx:pt idx="1570">19976073</cx:pt>
          <cx:pt idx="1571">18967571</cx:pt>
          <cx:pt idx="1572">17100000</cx:pt>
          <cx:pt idx="1573">17266505</cx:pt>
          <cx:pt idx="1574">32357532</cx:pt>
          <cx:pt idx="1575">16930884</cx:pt>
          <cx:pt idx="1576">18324242</cx:pt>
          <cx:pt idx="1577">16323969</cx:pt>
          <cx:pt idx="1578">16999046</cx:pt>
          <cx:pt idx="1579">16295774</cx:pt>
          <cx:pt idx="1580">15709385</cx:pt>
          <cx:pt idx="1581">14888028</cx:pt>
          <cx:pt idx="1582">14208384</cx:pt>
          <cx:pt idx="1583">12831121</cx:pt>
          <cx:pt idx="1584">18298649</cx:pt>
          <cx:pt idx="1585">12712093</cx:pt>
          <cx:pt idx="1586">11576087</cx:pt>
          <cx:pt idx="1587">11900000</cx:pt>
          <cx:pt idx="1588">9353573</cx:pt>
          <cx:pt idx="1589">12026670</cx:pt>
          <cx:pt idx="1590">14334645</cx:pt>
          <cx:pt idx="1591">12189514</cx:pt>
          <cx:pt idx="1592">10134754</cx:pt>
          <cx:pt idx="1593">8535575</cx:pt>
          <cx:pt idx="1594">7689458</cx:pt>
          <cx:pt idx="1595">19316646</cx:pt>
          <cx:pt idx="1596">10965209</cx:pt>
          <cx:pt idx="1597">26830000</cx:pt>
          <cx:pt idx="1598">5300000</cx:pt>
          <cx:pt idx="1599">10880926</cx:pt>
          <cx:pt idx="1600">3752725</cx:pt>
          <cx:pt idx="1601">3517797</cx:pt>
          <cx:pt idx="1602">2975649</cx:pt>
          <cx:pt idx="1603">668171</cx:pt>
          <cx:pt idx="1604">480314</cx:pt>
          <cx:pt idx="1605">3904982</cx:pt>
          <cx:pt idx="1606">127437</cx:pt>
          <cx:pt idx="1607">537580</cx:pt>
          <cx:pt idx="1608">183436380</cx:pt>
          <cx:pt idx="1609">119518352</cx:pt>
          <cx:pt idx="1610">37036404</cx:pt>
          <cx:pt idx="1611">22359293</cx:pt>
          <cx:pt idx="1612">18593156</cx:pt>
          <cx:pt idx="1613">16930185</cx:pt>
          <cx:pt idx="1614">63034755</cx:pt>
          <cx:pt idx="1615">5899797</cx:pt>
          <cx:pt idx="1616">4554569</cx:pt>
          <cx:pt idx="1617">17016190</cx:pt>
          <cx:pt idx="1618">6301131</cx:pt>
          <cx:pt idx="1619">217350219</cx:pt>
          <cx:pt idx="1620">161029270</cx:pt>
          <cx:pt idx="1621">179870271</cx:pt>
          <cx:pt idx="1622">100491683</cx:pt>
          <cx:pt idx="1623">74058698</cx:pt>
          <cx:pt idx="1624">55845943</cx:pt>
          <cx:pt idx="1625">81350242</cx:pt>
          <cx:pt idx="1626">67266300</cx:pt>
          <cx:pt idx="1627">70235322</cx:pt>
          <cx:pt idx="1628">7443007</cx:pt>
          <cx:pt idx="1629">64371181</cx:pt>
          <cx:pt idx="1630">58885635</cx:pt>
          <cx:pt idx="1631">60400856</cx:pt>
          <cx:pt idx="1632">52353636</cx:pt>
          <cx:pt idx="1633">51475962</cx:pt>
          <cx:pt idx="1634">63910583</cx:pt>
          <cx:pt idx="1635">62300000</cx:pt>
          <cx:pt idx="1636">49968653</cx:pt>
          <cx:pt idx="1637">44450000</cx:pt>
          <cx:pt idx="1638">45162741</cx:pt>
          <cx:pt idx="1639">71346930</cx:pt>
          <cx:pt idx="1640">39514713</cx:pt>
          <cx:pt idx="1641">43097652</cx:pt>
          <cx:pt idx="1642">48043505</cx:pt>
          <cx:pt idx="1643">37053924</cx:pt>
          <cx:pt idx="1644">33000377</cx:pt>
          <cx:pt idx="1645">66950483</cx:pt>
          <cx:pt idx="1646">38372662</cx:pt>
          <cx:pt idx="1647">27000000</cx:pt>
          <cx:pt idx="1648">31600000</cx:pt>
          <cx:pt idx="1649">30688364</cx:pt>
          <cx:pt idx="1650">28563179</cx:pt>
          <cx:pt idx="1651">16779636</cx:pt>
          <cx:pt idx="1652">10762178</cx:pt>
          <cx:pt idx="1653">17324744</cx:pt>
          <cx:pt idx="1654">8888143</cx:pt>
          <cx:pt idx="1655">24268828</cx:pt>
          <cx:pt idx="1656">8119205</cx:pt>
          <cx:pt idx="1657">8434601</cx:pt>
          <cx:pt idx="1658">6998324</cx:pt>
          <cx:pt idx="1659">10907291</cx:pt>
          <cx:pt idx="1660">5532301</cx:pt>
          <cx:pt idx="1661">2775593</cx:pt>
          <cx:pt idx="1662">28751715</cx:pt>
          <cx:pt idx="1663">20285518</cx:pt>
          <cx:pt idx="1664">67900000</cx:pt>
          <cx:pt idx="1665">148734225</cx:pt>
          <cx:pt idx="1666">49185998</cx:pt>
          <cx:pt idx="1667">42168445</cx:pt>
          <cx:pt idx="1668">26400000</cx:pt>
          <cx:pt idx="1669">17508670</cx:pt>
          <cx:pt idx="1670">9664316</cx:pt>
          <cx:pt idx="1671">74888996</cx:pt>
          <cx:pt idx="1672">69586544</cx:pt>
          <cx:pt idx="1673">60491560</cx:pt>
          <cx:pt idx="1674">54200000</cx:pt>
          <cx:pt idx="1675">30920167</cx:pt>
          <cx:pt idx="1676">40566655</cx:pt>
          <cx:pt idx="1677">31768374</cx:pt>
          <cx:pt idx="1678">22494487</cx:pt>
          <cx:pt idx="1679">21500000</cx:pt>
          <cx:pt idx="1680">4463292</cx:pt>
          <cx:pt idx="1681">14337579</cx:pt>
          <cx:pt idx="1682">13823741</cx:pt>
          <cx:pt idx="1683">10297897</cx:pt>
          <cx:pt idx="1684">13248477</cx:pt>
          <cx:pt idx="1685">8712564</cx:pt>
          <cx:pt idx="1686">7486906</cx:pt>
          <cx:pt idx="1687">38536376</cx:pt>
          <cx:pt idx="1688">41008532</cx:pt>
          <cx:pt idx="1689">5204007</cx:pt>
          <cx:pt idx="1690">4485485</cx:pt>
          <cx:pt idx="1691">4476235</cx:pt>
          <cx:pt idx="1692">1089365</cx:pt>
          <cx:pt idx="1693">763044</cx:pt>
          <cx:pt idx="1694">20819129</cx:pt>
          <cx:pt idx="1695">110222438</cx:pt>
          <cx:pt idx="1696">109243478</cx:pt>
          <cx:pt idx="1697">100241322</cx:pt>
          <cx:pt idx="1698">25977365</cx:pt>
          <cx:pt idx="1699">91457688</cx:pt>
          <cx:pt idx="1700">87341380</cx:pt>
          <cx:pt idx="1701">65703412</cx:pt>
          <cx:pt idx="1702">58328680</cx:pt>
          <cx:pt idx="1703">61490000</cx:pt>
          <cx:pt idx="1704">50800000</cx:pt>
          <cx:pt idx="1705">57859105</cx:pt>
          <cx:pt idx="1706">46455802</cx:pt>
          <cx:pt idx="1707">45506619</cx:pt>
          <cx:pt idx="1708">40168080</cx:pt>
          <cx:pt idx="1709">49874933</cx:pt>
          <cx:pt idx="1710">45489752</cx:pt>
          <cx:pt idx="1711">36985501</cx:pt>
          <cx:pt idx="1712">33200000</cx:pt>
          <cx:pt idx="1713">28501651</cx:pt>
          <cx:pt idx="1714">23222861</cx:pt>
          <cx:pt idx="1715">54540525</cx:pt>
          <cx:pt idx="1716">16252765</cx:pt>
          <cx:pt idx="1717">16005978</cx:pt>
          <cx:pt idx="1718">14469428</cx:pt>
          <cx:pt idx="1719">13829734</cx:pt>
          <cx:pt idx="1720">1075288</cx:pt>
          <cx:pt idx="1721">7496522</cx:pt>
          <cx:pt idx="1722">20047715</cx:pt>
          <cx:pt idx="1723">12276810</cx:pt>
          <cx:pt idx="1724">33565375</cx:pt>
          <cx:pt idx="1725">499263</cx:pt>
          <cx:pt idx="1726">219200000</cx:pt>
          <cx:pt idx="1727">172825435</cx:pt>
          <cx:pt idx="1728">148085755</cx:pt>
          <cx:pt idx="1729">25517500</cx:pt>
          <cx:pt idx="1730">145000989</cx:pt>
          <cx:pt idx="1731">26761283</cx:pt>
          <cx:pt idx="1732">121945720</cx:pt>
          <cx:pt idx="1733">96067179</cx:pt>
          <cx:pt idx="1734">169705587</cx:pt>
          <cx:pt idx="1735">3254172</cx:pt>
          <cx:pt idx="1736">84185387</cx:pt>
          <cx:pt idx="1737">82163317</cx:pt>
          <cx:pt idx="1738">80920948</cx:pt>
          <cx:pt idx="1739">80034302</cx:pt>
          <cx:pt idx="1740">78656813</cx:pt>
          <cx:pt idx="1741">76270454</cx:pt>
          <cx:pt idx="1742">74273505</cx:pt>
          <cx:pt idx="1743">134141530</cx:pt>
          <cx:pt idx="1744">71500556</cx:pt>
          <cx:pt idx="1745">71309760</cx:pt>
          <cx:pt idx="1746">89808372</cx:pt>
          <cx:pt idx="1747">77264926</cx:pt>
          <cx:pt idx="1748">70625986</cx:pt>
          <cx:pt idx="1749">56505065</cx:pt>
          <cx:pt idx="1750">55973336</cx:pt>
          <cx:pt idx="1751">54098051</cx:pt>
          <cx:pt idx="1752">60443237</cx:pt>
          <cx:pt idx="1753">82234139</cx:pt>
          <cx:pt idx="1754">51676606</cx:pt>
          <cx:pt idx="1755">52528330</cx:pt>
          <cx:pt idx="1756">51533608</cx:pt>
          <cx:pt idx="1757">51097664</cx:pt>
          <cx:pt idx="1758">84136909</cx:pt>
          <cx:pt idx="1759">46836394</cx:pt>
          <cx:pt idx="1760">47285499</cx:pt>
          <cx:pt idx="1761">47124400</cx:pt>
          <cx:pt idx="1762">44700000</cx:pt>
          <cx:pt idx="1763">44455658</cx:pt>
          <cx:pt idx="1764">43984230</cx:pt>
          <cx:pt idx="1765">66489425</cx:pt>
          <cx:pt idx="1766">41067398</cx:pt>
          <cx:pt idx="1767">40218903</cx:pt>
          <cx:pt idx="1768">39880476</cx:pt>
          <cx:pt idx="1769">39399750</cx:pt>
          <cx:pt idx="1770">38230435</cx:pt>
          <cx:pt idx="1771">39008741</cx:pt>
          <cx:pt idx="1772">36833473</cx:pt>
          <cx:pt idx="1773">48237389</cx:pt>
          <cx:pt idx="1774">36447959</cx:pt>
          <cx:pt idx="1775">45089048</cx:pt>
          <cx:pt idx="1776">35990505</cx:pt>
          <cx:pt idx="1777">35143332</cx:pt>
          <cx:pt idx="1778">35000629</cx:pt>
          <cx:pt idx="1779">34604054</cx:pt>
          <cx:pt idx="1780">41597830</cx:pt>
          <cx:pt idx="1781">33687630</cx:pt>
          <cx:pt idx="1782">32553210</cx:pt>
          <cx:pt idx="1783">31526393</cx:pt>
          <cx:pt idx="1784">41229</cx:pt>
          <cx:pt idx="1785">31655091</cx:pt>
          <cx:pt idx="1786">30012990</cx:pt>
          <cx:pt idx="1787">32368960</cx:pt>
          <cx:pt idx="1788">14500000</cx:pt>
          <cx:pt idx="1789">29247405</cx:pt>
          <cx:pt idx="1790">25615792</cx:pt>
          <cx:pt idx="1791">28341469</cx:pt>
          <cx:pt idx="1792">25590119</cx:pt>
          <cx:pt idx="1793">24944213</cx:pt>
          <cx:pt idx="1794">33631221</cx:pt>
          <cx:pt idx="1795">37738400</cx:pt>
          <cx:pt idx="1796">21835784</cx:pt>
          <cx:pt idx="1797">15785632</cx:pt>
          <cx:pt idx="1798">21554585</cx:pt>
          <cx:pt idx="1799">22200000</cx:pt>
          <cx:pt idx="1800">80014842</cx:pt>
          <cx:pt idx="1801">23527955</cx:pt>
          <cx:pt idx="1802">24042490</cx:pt>
          <cx:pt idx="1803">22466994</cx:pt>
          <cx:pt idx="1804">17791031</cx:pt>
          <cx:pt idx="1805">17718223</cx:pt>
          <cx:pt idx="1806">15361537</cx:pt>
          <cx:pt idx="1807">16647384</cx:pt>
          <cx:pt idx="1808">16118077</cx:pt>
          <cx:pt idx="1809">15091542</cx:pt>
          <cx:pt idx="1810">15045676</cx:pt>
          <cx:pt idx="1811">17427926</cx:pt>
          <cx:pt idx="1812">14983572</cx:pt>
          <cx:pt idx="1813">14637490</cx:pt>
          <cx:pt idx="1814">14589444</cx:pt>
          <cx:pt idx="1815">14095303</cx:pt>
          <cx:pt idx="1816">13973532</cx:pt>
          <cx:pt idx="1817">1865774</cx:pt>
          <cx:pt idx="1818">18860403</cx:pt>
          <cx:pt idx="1819">13038660</cx:pt>
          <cx:pt idx="1820">28831145</cx:pt>
          <cx:pt idx="1821">11538204</cx:pt>
          <cx:pt idx="1822">11008432</cx:pt>
          <cx:pt idx="1823">12188642</cx:pt>
          <cx:pt idx="1824">11100000</cx:pt>
          <cx:pt idx="1825">13651662</cx:pt>
          <cx:pt idx="1826">11030963</cx:pt>
          <cx:pt idx="1827">10769960</cx:pt>
          <cx:pt idx="1828">10911750</cx:pt>
          <cx:pt idx="1829">10719367</cx:pt>
          <cx:pt idx="1830">10114315</cx:pt>
          <cx:pt idx="1831">49122319</cx:pt>
          <cx:pt idx="1832">10070000</cx:pt>
          <cx:pt idx="1833">10324441</cx:pt>
          <cx:pt idx="1834">7156933</cx:pt>
          <cx:pt idx="1835">9286314</cx:pt>
          <cx:pt idx="1836">56692</cx:pt>
          <cx:pt idx="1837">5654777</cx:pt>
          <cx:pt idx="1838">5516708</cx:pt>
          <cx:pt idx="1839">5128124</cx:pt>
          <cx:pt idx="1840">4064333</cx:pt>
          <cx:pt idx="1841">4006906</cx:pt>
          <cx:pt idx="1842">3073392</cx:pt>
          <cx:pt idx="1843">1550000</cx:pt>
          <cx:pt idx="1844">871527</cx:pt>
          <cx:pt idx="1845">777423</cx:pt>
          <cx:pt idx="1846">1186957</cx:pt>
          <cx:pt idx="1847">85433</cx:pt>
          <cx:pt idx="1848">1697956</cx:pt>
          <cx:pt idx="1849">183662</cx:pt>
          <cx:pt idx="1850">134904</cx:pt>
          <cx:pt idx="1851">16969390</cx:pt>
          <cx:pt idx="1852">129115</cx:pt>
          <cx:pt idx="1853">34700000</cx:pt>
          <cx:pt idx="1854">717753</cx:pt>
          <cx:pt idx="1855">109713132</cx:pt>
          <cx:pt idx="1856">70269171</cx:pt>
          <cx:pt idx="1857">101334374</cx:pt>
          <cx:pt idx="1858">1512815</cx:pt>
          <cx:pt idx="1859">65182182</cx:pt>
          <cx:pt idx="1860">57262492</cx:pt>
          <cx:pt idx="1861">80000000</cx:pt>
          <cx:pt idx="1862">74608545</cx:pt>
          <cx:pt idx="1863">41895491</cx:pt>
          <cx:pt idx="1864">39989008</cx:pt>
          <cx:pt idx="1865">32662299</cx:pt>
          <cx:pt idx="1866">31452765</cx:pt>
          <cx:pt idx="1867">25167270</cx:pt>
          <cx:pt idx="1868">32416109</cx:pt>
          <cx:pt idx="1869">20218</cx:pt>
          <cx:pt idx="1870">28871190</cx:pt>
          <cx:pt idx="1871">16964743</cx:pt>
          <cx:pt idx="1872">16290976</cx:pt>
          <cx:pt idx="1873">13000000</cx:pt>
          <cx:pt idx="1874">12372410</cx:pt>
          <cx:pt idx="1875">8427204</cx:pt>
          <cx:pt idx="1876">9639242</cx:pt>
          <cx:pt idx="1877">25003072</cx:pt>
          <cx:pt idx="1878">6144806</cx:pt>
          <cx:pt idx="1879">4308981</cx:pt>
          <cx:pt idx="1880">669276</cx:pt>
          <cx:pt idx="1881">42880</cx:pt>
          <cx:pt idx="1882">23225911</cx:pt>
          <cx:pt idx="1883">4710455</cx:pt>
          <cx:pt idx="1884">75590286</cx:pt>
          <cx:pt idx="1885">161487252</cx:pt>
          <cx:pt idx="1886">290158751</cx:pt>
          <cx:pt idx="1887">65807024</cx:pt>
          <cx:pt idx="1888">86930411</cx:pt>
          <cx:pt idx="1889">53302314</cx:pt>
          <cx:pt idx="1890">40962534</cx:pt>
          <cx:pt idx="1891">39235088</cx:pt>
          <cx:pt idx="1892">27338033</cx:pt>
          <cx:pt idx="1893">25556065</cx:pt>
          <cx:pt idx="1894">21973182</cx:pt>
          <cx:pt idx="1895">4756</cx:pt>
          <cx:pt idx="1896">18653615</cx:pt>
          <cx:pt idx="1897">13019253</cx:pt>
          <cx:pt idx="1898">18934858</cx:pt>
          <cx:pt idx="1899">20763013</cx:pt>
          <cx:pt idx="1900">12782508</cx:pt>
          <cx:pt idx="1901">11508423</cx:pt>
          <cx:pt idx="1902">10660147</cx:pt>
          <cx:pt idx="1903">7434726</cx:pt>
          <cx:pt idx="1904">6109075</cx:pt>
          <cx:pt idx="1905">2708188</cx:pt>
          <cx:pt idx="1906">16123851</cx:pt>
          <cx:pt idx="1907">71975611</cx:pt>
          <cx:pt idx="1908">38119483</cx:pt>
          <cx:pt idx="1909">4190530</cx:pt>
          <cx:pt idx="1910">217631306</cx:pt>
          <cx:pt idx="1911">176483808</cx:pt>
          <cx:pt idx="1912">144833357</cx:pt>
          <cx:pt idx="1913">75597042</cx:pt>
          <cx:pt idx="1914">90636983</cx:pt>
          <cx:pt idx="1915">70960517</cx:pt>
          <cx:pt idx="1916">55762229</cx:pt>
          <cx:pt idx="1917">54235441</cx:pt>
          <cx:pt idx="1918">50728000</cx:pt>
          <cx:pt idx="1919">40270895</cx:pt>
          <cx:pt idx="1920">59696176</cx:pt>
          <cx:pt idx="1921">51483949</cx:pt>
          <cx:pt idx="1922">36020063</cx:pt>
          <cx:pt idx="1923">33313582</cx:pt>
          <cx:pt idx="1924">25842000</cx:pt>
          <cx:pt idx="1925">22264487</cx:pt>
          <cx:pt idx="1926">30659817</cx:pt>
          <cx:pt idx="1927">19351569</cx:pt>
          <cx:pt idx="1928">49002815</cx:pt>
          <cx:pt idx="1929">19283782</cx:pt>
          <cx:pt idx="1930">30059386</cx:pt>
          <cx:pt idx="1931">17951431</cx:pt>
          <cx:pt idx="1932">29997095</cx:pt>
          <cx:pt idx="1933">14252830</cx:pt>
          <cx:pt idx="1934">19783777</cx:pt>
          <cx:pt idx="1935">13555988</cx:pt>
          <cx:pt idx="1936">12784713</cx:pt>
          <cx:pt idx="1937">10696210</cx:pt>
          <cx:pt idx="1938">5974653</cx:pt>
          <cx:pt idx="1939">5000000</cx:pt>
          <cx:pt idx="1940">9694105</cx:pt>
          <cx:pt idx="1941">16027866</cx:pt>
          <cx:pt idx="1942">4398392</cx:pt>
          <cx:pt idx="1943">1050445</cx:pt>
          <cx:pt idx="1944">13746550</cx:pt>
          <cx:pt idx="1945">20668843</cx:pt>
          <cx:pt idx="1946">2963012</cx:pt>
          <cx:pt idx="1947">1796024</cx:pt>
          <cx:pt idx="1948">634277</cx:pt>
          <cx:pt idx="1949">11326836</cx:pt>
          <cx:pt idx="1950">49024969</cx:pt>
          <cx:pt idx="1951">22294341</cx:pt>
          <cx:pt idx="1952">24362501</cx:pt>
          <cx:pt idx="1953">16684352</cx:pt>
          <cx:pt idx="1954">46700000</cx:pt>
          <cx:pt idx="1955">52008288</cx:pt>
          <cx:pt idx="1956">8579684</cx:pt>
          <cx:pt idx="1957">42660000</cx:pt>
          <cx:pt idx="1958">40219708</cx:pt>
          <cx:pt idx="1959">132088910</cx:pt>
          <cx:pt idx="1960">36581633</cx:pt>
          <cx:pt idx="1961">25296447</cx:pt>
          <cx:pt idx="1962">24848292</cx:pt>
          <cx:pt idx="1963">17757087</cx:pt>
          <cx:pt idx="1964">9430988</cx:pt>
          <cx:pt idx="1965">16284360</cx:pt>
          <cx:pt idx="1966">6830957</cx:pt>
          <cx:pt idx="1967">24104113</cx:pt>
          <cx:pt idx="1968">15593</cx:pt>
          <cx:pt idx="1969">958319</cx:pt>
          <cx:pt idx="1970">69700000</cx:pt>
          <cx:pt idx="1971">2840417</cx:pt>
          <cx:pt idx="1972">242374454</cx:pt>
          <cx:pt idx="1973">173585516</cx:pt>
          <cx:pt idx="1974">128300000</cx:pt>
          <cx:pt idx="1975">20259297</cx:pt>
          <cx:pt idx="1976">153665036</cx:pt>
          <cx:pt idx="1977">132541238</cx:pt>
          <cx:pt idx="1978">130727000</cx:pt>
          <cx:pt idx="1979">121697350</cx:pt>
          <cx:pt idx="1980">117224271</cx:pt>
          <cx:pt idx="1981">102922376</cx:pt>
          <cx:pt idx="1982">94497271</cx:pt>
          <cx:pt idx="1983">137387272</cx:pt>
          <cx:pt idx="1984">82301521</cx:pt>
          <cx:pt idx="1985">84518155</cx:pt>
          <cx:pt idx="1986">81257845</cx:pt>
          <cx:pt idx="1987">70360285</cx:pt>
          <cx:pt idx="1988">69148997</cx:pt>
          <cx:pt idx="1989">82624961</cx:pt>
          <cx:pt idx="1990">67325559</cx:pt>
          <cx:pt idx="1991">62933793</cx:pt>
          <cx:pt idx="1992">56667870</cx:pt>
          <cx:pt idx="1993">56398162</cx:pt>
          <cx:pt idx="1994">60072596</cx:pt>
          <cx:pt idx="1995">56362352</cx:pt>
          <cx:pt idx="1996">56154094</cx:pt>
          <cx:pt idx="1997">65623128</cx:pt>
          <cx:pt idx="1998">55461307</cx:pt>
          <cx:pt idx="1999">48546578</cx:pt>
          <cx:pt idx="2000">48423368</cx:pt>
          <cx:pt idx="2001">52066000</cx:pt>
          <cx:pt idx="2002">47887943</cx:pt>
          <cx:pt idx="2003">46363118</cx:pt>
          <cx:pt idx="2004">47852604</cx:pt>
          <cx:pt idx="2005">45542421</cx:pt>
          <cx:pt idx="2006">42652003</cx:pt>
          <cx:pt idx="2007">39737645</cx:pt>
          <cx:pt idx="2008">44988180</cx:pt>
          <cx:pt idx="2009">39263506</cx:pt>
          <cx:pt idx="2010">39143839</cx:pt>
          <cx:pt idx="2011">37672350</cx:pt>
          <cx:pt idx="2012">38037513</cx:pt>
          <cx:pt idx="2013">37442180</cx:pt>
          <cx:pt idx="2014">35596227</cx:pt>
          <cx:pt idx="2015">35422828</cx:pt>
          <cx:pt idx="2016">36658108</cx:pt>
          <cx:pt idx="2017">34300771</cx:pt>
          <cx:pt idx="2018">34290142</cx:pt>
          <cx:pt idx="2019">33422556</cx:pt>
          <cx:pt idx="2020">32774834</cx:pt>
          <cx:pt idx="2021">34334256</cx:pt>
          <cx:pt idx="2022">32051917</cx:pt>
          <cx:pt idx="2023">32014289</cx:pt>
          <cx:pt idx="2024">31838002</cx:pt>
          <cx:pt idx="2025">36874745</cx:pt>
          <cx:pt idx="2026">30079316</cx:pt>
          <cx:pt idx="2027">35033759</cx:pt>
          <cx:pt idx="2028">29753944</cx:pt>
          <cx:pt idx="2029">31146570</cx:pt>
          <cx:pt idx="2030">27277055</cx:pt>
          <cx:pt idx="2031">26876529</cx:pt>
          <cx:pt idx="2032">53146000</cx:pt>
          <cx:pt idx="2033">30028592</cx:pt>
          <cx:pt idx="2034">34126138</cx:pt>
          <cx:pt idx="2035">25677801</cx:pt>
          <cx:pt idx="2036">26415649</cx:pt>
          <cx:pt idx="2037">26003149</cx:pt>
          <cx:pt idx="2038">25584685</cx:pt>
          <cx:pt idx="2039">29975979</cx:pt>
          <cx:pt idx="2040">31584722</cx:pt>
          <cx:pt idx="2041">23179303</cx:pt>
          <cx:pt idx="2042">23078294</cx:pt>
          <cx:pt idx="2043">21413105</cx:pt>
          <cx:pt idx="2044">25077977</cx:pt>
          <cx:pt idx="2045">23292105</cx:pt>
          <cx:pt idx="2046">20916309</cx:pt>
          <cx:pt idx="2047">21200000</cx:pt>
          <cx:pt idx="2048">28876924</cx:pt>
          <cx:pt idx="2049">20241395</cx:pt>
          <cx:pt idx="2050">32000000</cx:pt>
          <cx:pt idx="2051">19151864</cx:pt>
          <cx:pt idx="2052">23393765</cx:pt>
          <cx:pt idx="2053">18882880</cx:pt>
          <cx:pt idx="2054">8500000</cx:pt>
          <cx:pt idx="2055">18252684</cx:pt>
          <cx:pt idx="2056">19661987</cx:pt>
          <cx:pt idx="2057">18352454</cx:pt>
          <cx:pt idx="2058">17803796</cx:pt>
          <cx:pt idx="2059">17529157</cx:pt>
          <cx:pt idx="2060">25753840</cx:pt>
          <cx:pt idx="2061">18081626</cx:pt>
          <cx:pt idx="2062">17518220</cx:pt>
          <cx:pt idx="2063">17104669</cx:pt>
          <cx:pt idx="2064">16988996</cx:pt>
          <cx:pt idx="2065">15797907</cx:pt>
          <cx:pt idx="2066">16248701</cx:pt>
          <cx:pt idx="2067">15712072</cx:pt>
          <cx:pt idx="2068">15408822</cx:pt>
          <cx:pt idx="2069">15464026</cx:pt>
          <cx:pt idx="2070">8000000</cx:pt>
          <cx:pt idx="2071">14174654</cx:pt>
          <cx:pt idx="2072">15988876</cx:pt>
          <cx:pt idx="2073">13801755</cx:pt>
          <cx:pt idx="2074">13987482</cx:pt>
          <cx:pt idx="2075">14291570</cx:pt>
          <cx:pt idx="2076">12181484</cx:pt>
          <cx:pt idx="2077">13630226</cx:pt>
          <cx:pt idx="2078">13383737</cx:pt>
          <cx:pt idx="2079">13391174</cx:pt>
          <cx:pt idx="2080">12987647</cx:pt>
          <cx:pt idx="2081">12469811</cx:pt>
          <cx:pt idx="2082">12398628</cx:pt>
          <cx:pt idx="2083">13214030</cx:pt>
          <cx:pt idx="2084">12232937</cx:pt>
          <cx:pt idx="2085">12134420</cx:pt>
          <cx:pt idx="2086">11784000</cx:pt>
          <cx:pt idx="2087">11169531</cx:pt>
          <cx:pt idx="2088">11034436</cx:pt>
          <cx:pt idx="2089">12626905</cx:pt>
          <cx:pt idx="2090">10569071</cx:pt>
          <cx:pt idx="2091">10544143</cx:pt>
          <cx:pt idx="2092">13650738</cx:pt>
          <cx:pt idx="2093">10555348</cx:pt>
          <cx:pt idx="2094">9714482</cx:pt>
          <cx:pt idx="2095">9525276</cx:pt>
          <cx:pt idx="2096">8855646</cx:pt>
          <cx:pt idx="2097">9109322</cx:pt>
          <cx:pt idx="2098">8326035</cx:pt>
          <cx:pt idx="2099">8104069</cx:pt>
          <cx:pt idx="2100">8054280</cx:pt>
          <cx:pt idx="2101">8093318</cx:pt>
          <cx:pt idx="2102">7382993</cx:pt>
          <cx:pt idx="2103">8888355</cx:pt>
          <cx:pt idx="2104">7001720</cx:pt>
          <cx:pt idx="2105">7268659</cx:pt>
          <cx:pt idx="2106">6852144</cx:pt>
          <cx:pt idx="2107">6563357</cx:pt>
          <cx:pt idx="2108">6201757</cx:pt>
          <cx:pt idx="2109">6420319</cx:pt>
          <cx:pt idx="2110">5702083</cx:pt>
          <cx:pt idx="2111">5480996</cx:pt>
          <cx:pt idx="2112">6002756</cx:pt>
          <cx:pt idx="2113">5132655</cx:pt>
          <cx:pt idx="2114">5205343</cx:pt>
          <cx:pt idx="2115">5005883</cx:pt>
          <cx:pt idx="2116">5749134</cx:pt>
          <cx:pt idx="2117">4234040</cx:pt>
          <cx:pt idx="2118">4001121</cx:pt>
          <cx:pt idx="2119">3749061</cx:pt>
          <cx:pt idx="2120">3519627</cx:pt>
          <cx:pt idx="2121">3081925</cx:pt>
          <cx:pt idx="2122">2298191</cx:pt>
          <cx:pt idx="2123">2353728</cx:pt>
          <cx:pt idx="2124">2000000</cx:pt>
          <cx:pt idx="2125">1900725</cx:pt>
          <cx:pt idx="2126">2246000</cx:pt>
          <cx:pt idx="2127">1646664</cx:pt>
          <cx:pt idx="2128">1190018</cx:pt>
          <cx:pt idx="2129">1027749</cx:pt>
          <cx:pt idx="2130">882710</cx:pt>
          <cx:pt idx="2131">1064277</cx:pt>
          <cx:pt idx="2132">531009</cx:pt>
          <cx:pt idx="2133">410388</cx:pt>
          <cx:pt idx="2134">375474</cx:pt>
          <cx:pt idx="2135">305070</cx:pt>
          <cx:pt idx="2136">146072</cx:pt>
          <cx:pt idx="2137">1183354</cx:pt>
          <cx:pt idx="2138">121972</cx:pt>
          <cx:pt idx="2139">263365</cx:pt>
          <cx:pt idx="2140">8047690</cx:pt>
          <cx:pt idx="2141">476270</cx:pt>
          <cx:pt idx="2142">184208848</cx:pt>
          <cx:pt idx="2143">100292856</cx:pt>
          <cx:pt idx="2144">58571513</cx:pt>
          <cx:pt idx="2145">51431160</cx:pt>
          <cx:pt idx="2146">103001286</cx:pt>
          <cx:pt idx="2147">41867960</cx:pt>
          <cx:pt idx="2148">210609762</cx:pt>
          <cx:pt idx="2149">40846082</cx:pt>
          <cx:pt idx="2150">51697449</cx:pt>
          <cx:pt idx="2151">27758465</cx:pt>
          <cx:pt idx="2152">56127162</cx:pt>
          <cx:pt idx="2153">1357042</cx:pt>
          <cx:pt idx="2154">15911333</cx:pt>
          <cx:pt idx="2155">39103378</cx:pt>
          <cx:pt idx="2156">10049886</cx:pt>
          <cx:pt idx="2157">8600000</cx:pt>
          <cx:pt idx="2158">21483154</cx:pt>
          <cx:pt idx="2159">8396942</cx:pt>
          <cx:pt idx="2160">12561</cx:pt>
          <cx:pt idx="2161">6923891</cx:pt>
          <cx:pt idx="2162">2119994</cx:pt>
          <cx:pt idx="2163">1292527</cx:pt>
          <cx:pt idx="2164">64255243</cx:pt>
          <cx:pt idx="2165">22245861</cx:pt>
          <cx:pt idx="2166">20433940</cx:pt>
          <cx:pt idx="2167">10562387</cx:pt>
          <cx:pt idx="2168">18439082</cx:pt>
          <cx:pt idx="2169">150056505</cx:pt>
          <cx:pt idx="2170">119938730</cx:pt>
          <cx:pt idx="2171">114968774</cx:pt>
          <cx:pt idx="2172">128505958</cx:pt>
          <cx:pt idx="2173">95001351</cx:pt>
          <cx:pt idx="2174">76400000</cx:pt>
          <cx:pt idx="2175">75072454</cx:pt>
          <cx:pt idx="2176">65535067</cx:pt>
          <cx:pt idx="2177">13998282</cx:pt>
          <cx:pt idx="2178">6061759</cx:pt>
          <cx:pt idx="2179">64955956</cx:pt>
          <cx:pt idx="2180">60057639</cx:pt>
          <cx:pt idx="2181">53868030</cx:pt>
          <cx:pt idx="2182">59573085</cx:pt>
          <cx:pt idx="2183">52691009</cx:pt>
          <cx:pt idx="2184">59735548</cx:pt>
          <cx:pt idx="2185">51600000</cx:pt>
          <cx:pt idx="2186">43818159</cx:pt>
          <cx:pt idx="2187">86049418</cx:pt>
          <cx:pt idx="2188">43601508</cx:pt>
          <cx:pt idx="2189">41300105</cx:pt>
          <cx:pt idx="2190">41382841</cx:pt>
          <cx:pt idx="2191">42335698</cx:pt>
          <cx:pt idx="2192">33404871</cx:pt>
          <cx:pt idx="2193">31471430</cx:pt>
          <cx:pt idx="2194">30222640</cx:pt>
          <cx:pt idx="2195">26906039</cx:pt>
          <cx:pt idx="2196">21378000</cx:pt>
          <cx:pt idx="2197">43853424</cx:pt>
          <cx:pt idx="2198">23993605</cx:pt>
          <cx:pt idx="2199">26400000</cx:pt>
          <cx:pt idx="2200">45250</cx:pt>
          <cx:pt idx="2201">22927390</cx:pt>
          <cx:pt idx="2202">4250320</cx:pt>
          <cx:pt idx="2203">22452209</cx:pt>
          <cx:pt idx="2204">18329466</cx:pt>
          <cx:pt idx="2205">17071230</cx:pt>
          <cx:pt idx="2206">17174870</cx:pt>
          <cx:pt idx="2207">26284475</cx:pt>
          <cx:pt idx="2208">16702864</cx:pt>
          <cx:pt idx="2209">15561627</cx:pt>
          <cx:pt idx="2210">17750583</cx:pt>
          <cx:pt idx="2211">14793904</cx:pt>
          <cx:pt idx="2212">15281286</cx:pt>
          <cx:pt idx="2213">8000000</cx:pt>
          <cx:pt idx="2214">13491653</cx:pt>
          <cx:pt idx="2215">10494494</cx:pt>
          <cx:pt idx="2216">7837632</cx:pt>
          <cx:pt idx="2217">15155772</cx:pt>
          <cx:pt idx="2218">8508843</cx:pt>
          <cx:pt idx="2219">7739049</cx:pt>
          <cx:pt idx="2220">6734844</cx:pt>
          <cx:pt idx="2221">6000000</cx:pt>
          <cx:pt idx="2222">6615578</cx:pt>
          <cx:pt idx="2223">5887457</cx:pt>
          <cx:pt idx="2224">13362308</cx:pt>
          <cx:pt idx="2225">5701643</cx:pt>
          <cx:pt idx="2226">5694401</cx:pt>
          <cx:pt idx="2227">5333658</cx:pt>
          <cx:pt idx="2228">4414535</cx:pt>
          <cx:pt idx="2229">3707794</cx:pt>
          <cx:pt idx="2230">3203044</cx:pt>
          <cx:pt idx="2231">4435083</cx:pt>
          <cx:pt idx="2232">2222647</cx:pt>
          <cx:pt idx="2233">3500000</cx:pt>
          <cx:pt idx="2234">676698</cx:pt>
          <cx:pt idx="2235">229311</cx:pt>
          <cx:pt idx="2236">63260</cx:pt>
          <cx:pt idx="2237">121463226</cx:pt>
          <cx:pt idx="2238">58006147</cx:pt>
          <cx:pt idx="2239">51053787</cx:pt>
          <cx:pt idx="2240">23472900</cx:pt>
          <cx:pt idx="2241">39687528</cx:pt>
          <cx:pt idx="2242">7017178</cx:pt>
          <cx:pt idx="2243">325491</cx:pt>
          <cx:pt idx="2244">96471845</cx:pt>
          <cx:pt idx="2245">85200000</cx:pt>
          <cx:pt idx="2246">72000000</cx:pt>
          <cx:pt idx="2247">72219395</cx:pt>
          <cx:pt idx="2248">82389560</cx:pt>
          <cx:pt idx="2249">71502303</cx:pt>
          <cx:pt idx="2250">19179969</cx:pt>
          <cx:pt idx="2251">47000000</cx:pt>
          <cx:pt idx="2252">37566230</cx:pt>
          <cx:pt idx="2253">70492685</cx:pt>
          <cx:pt idx="2254">35635046</cx:pt>
          <cx:pt idx="2255">45670855</cx:pt>
          <cx:pt idx="2256">37939782</cx:pt>
          <cx:pt idx="2257">30324946</cx:pt>
          <cx:pt idx="2258">27854896</cx:pt>
          <cx:pt idx="2259">41777564</cx:pt>
          <cx:pt idx="2260">22734486</cx:pt>
          <cx:pt idx="2261">44469602</cx:pt>
          <cx:pt idx="2262">64998368</cx:pt>
          <cx:pt idx="2263">19693891</cx:pt>
          <cx:pt idx="2264">16311763</cx:pt>
          <cx:pt idx="2265">12693621</cx:pt>
          <cx:pt idx="2266">15655665</cx:pt>
          <cx:pt idx="2267">11634458</cx:pt>
          <cx:pt idx="2268">27154426</cx:pt>
          <cx:pt idx="2269">54239856</cx:pt>
          <cx:pt idx="2270">8662318</cx:pt>
          <cx:pt idx="2271">7156725</cx:pt>
          <cx:pt idx="2272">15681020</cx:pt>
          <cx:pt idx="2273">6855137</cx:pt>
          <cx:pt idx="2274">2315683</cx:pt>
          <cx:pt idx="2275">39825798</cx:pt>
          <cx:pt idx="2276">2000000</cx:pt>
          <cx:pt idx="2277">1569918</cx:pt>
          <cx:pt idx="2278">106869</cx:pt>
          <cx:pt idx="2279">273420</cx:pt>
          <cx:pt idx="2280">4930798</cx:pt>
          <cx:pt idx="2281">59847242</cx:pt>
          <cx:pt idx="2282">220914</cx:pt>
          <cx:pt idx="2283">43848100</cx:pt>
          <cx:pt idx="2284">42700000</cx:pt>
          <cx:pt idx="2285">18663911</cx:pt>
          <cx:pt idx="2286">11702090</cx:pt>
          <cx:pt idx="2287">13005485</cx:pt>
          <cx:pt idx="2288">95860116</cx:pt>
          <cx:pt idx="2289">127175354</cx:pt>
          <cx:pt idx="2290">92823600</cx:pt>
          <cx:pt idx="2291">54000000</cx:pt>
          <cx:pt idx="2292">68525609</cx:pt>
          <cx:pt idx="2293">52885587</cx:pt>
          <cx:pt idx="2294">44667095</cx:pt>
          <cx:pt idx="2295">42638165</cx:pt>
          <cx:pt idx="2296">45507053</cx:pt>
          <cx:pt idx="2297">39511038</cx:pt>
          <cx:pt idx="2298">6462576</cx:pt>
          <cx:pt idx="2299">40363530</cx:pt>
          <cx:pt idx="2300">37623143</cx:pt>
          <cx:pt idx="2301">33357476</cx:pt>
          <cx:pt idx="2302">28734552</cx:pt>
          <cx:pt idx="2303">37300107</cx:pt>
          <cx:pt idx="2304">27087695</cx:pt>
          <cx:pt idx="2305">30102717</cx:pt>
          <cx:pt idx="2306">23618786</cx:pt>
          <cx:pt idx="2307">26896744</cx:pt>
          <cx:pt idx="2308">23213577</cx:pt>
          <cx:pt idx="2309">20627372</cx:pt>
          <cx:pt idx="2310">16346122</cx:pt>
          <cx:pt idx="2311">16204793</cx:pt>
          <cx:pt idx="2312">15427192</cx:pt>
          <cx:pt idx="2313">14792779</cx:pt>
          <cx:pt idx="2314">19057024</cx:pt>
          <cx:pt idx="2315">14108518</cx:pt>
          <cx:pt idx="2316">13854000</cx:pt>
          <cx:pt idx="2317">77324422</cx:pt>
          <cx:pt idx="2318">15500000</cx:pt>
          <cx:pt idx="2319">4734235</cx:pt>
          <cx:pt idx="2320">4839383</cx:pt>
          <cx:pt idx="2321">4193025</cx:pt>
          <cx:pt idx="2322">5900000</cx:pt>
          <cx:pt idx="2323">2849142</cx:pt>
          <cx:pt idx="2324">1686429</cx:pt>
          <cx:pt idx="2325">1984743</cx:pt>
          <cx:pt idx="2326">1666262</cx:pt>
          <cx:pt idx="2327">2319187</cx:pt>
          <cx:pt idx="2328">13922211</cx:pt>
          <cx:pt idx="2329">23091</cx:pt>
          <cx:pt idx="2330">336467</cx:pt>
          <cx:pt idx="2331">2964</cx:pt>
          <cx:pt idx="2332">2428883</cx:pt>
          <cx:pt idx="2333">13571817</cx:pt>
          <cx:pt idx="2334">1181197</cx:pt>
          <cx:pt idx="2335">81525</cx:pt>
          <cx:pt idx="2336">7774730</cx:pt>
          <cx:pt idx="2337">234760500</cx:pt>
          <cx:pt idx="2338">285761243</cx:pt>
          <cx:pt idx="2339">167780960</cx:pt>
          <cx:pt idx="2340">177200000</cx:pt>
          <cx:pt idx="2341">176781728</cx:pt>
          <cx:pt idx="2342">128067808</cx:pt>
          <cx:pt idx="2343">130058047</cx:pt>
          <cx:pt idx="2344">138795342</cx:pt>
          <cx:pt idx="2345">111936400</cx:pt>
          <cx:pt idx="2346">317040</cx:pt>
          <cx:pt idx="2347">94175854</cx:pt>
          <cx:pt idx="2348">91121452</cx:pt>
          <cx:pt idx="2349">69800000</cx:pt>
          <cx:pt idx="2350">64001297</cx:pt>
          <cx:pt idx="2351">71588220</cx:pt>
          <cx:pt idx="2352">61400000</cx:pt>
          <cx:pt idx="2353">101978840</cx:pt>
          <cx:pt idx="2354">56437947</cx:pt>
          <cx:pt idx="2355">73326666</cx:pt>
          <cx:pt idx="2356">55184721</cx:pt>
          <cx:pt idx="2357">50003300</cx:pt>
          <cx:pt idx="2358">54322273</cx:pt>
          <cx:pt idx="2359">47860214</cx:pt>
          <cx:pt idx="2360">47811275</cx:pt>
          <cx:pt idx="2361">43022524</cx:pt>
          <cx:pt idx="2362">42672630</cx:pt>
          <cx:pt idx="2363">42919096</cx:pt>
          <cx:pt idx="2364">42592530</cx:pt>
          <cx:pt idx="2365">40064955</cx:pt>
          <cx:pt idx="2366">44886089</cx:pt>
          <cx:pt idx="2367">37882551</cx:pt>
          <cx:pt idx="2368">40983001</cx:pt>
          <cx:pt idx="2369">35007180</cx:pt>
          <cx:pt idx="2370">35887263</cx:pt>
          <cx:pt idx="2371">34308901</cx:pt>
          <cx:pt idx="2372">33771174</cx:pt>
          <cx:pt idx="2373">6000000</cx:pt>
          <cx:pt idx="2374">33386128</cx:pt>
          <cx:pt idx="2375">37877959</cx:pt>
          <cx:pt idx="2376">32721635</cx:pt>
          <cx:pt idx="2377">31585300</cx:pt>
          <cx:pt idx="2378">30259652</cx:pt>
          <cx:pt idx="2379">30857814</cx:pt>
          <cx:pt idx="2380">30226144</cx:pt>
          <cx:pt idx="2381">35054909</cx:pt>
          <cx:pt idx="2382">29302097</cx:pt>
          <cx:pt idx="2383">29106737</cx:pt>
          <cx:pt idx="2384">28637507</cx:pt>
          <cx:pt idx="2385">30127963</cx:pt>
          <cx:pt idx="2386">32645546</cx:pt>
          <cx:pt idx="2387">27441122</cx:pt>
          <cx:pt idx="2388">28014536</cx:pt>
          <cx:pt idx="2389">33860010</cx:pt>
          <cx:pt idx="2390">26421314</cx:pt>
          <cx:pt idx="2391">24881000</cx:pt>
          <cx:pt idx="2392">23089926</cx:pt>
          <cx:pt idx="2393">26161406</cx:pt>
          <cx:pt idx="2394">22954968</cx:pt>
          <cx:pt idx="2395">26384919</cx:pt>
          <cx:pt idx="2396">22189039</cx:pt>
          <cx:pt idx="2397">20998709</cx:pt>
          <cx:pt idx="2398">20801344</cx:pt>
          <cx:pt idx="2399">21468807</cx:pt>
          <cx:pt idx="2400">19158074</cx:pt>
          <cx:pt idx="2401">18843314</cx:pt>
          <cx:pt idx="2402">20566327</cx:pt>
          <cx:pt idx="2403">20218921</cx:pt>
          <cx:pt idx="2404">17411331</cx:pt>
          <cx:pt idx="2405">21383298</cx:pt>
          <cx:pt idx="2406">24984868</cx:pt>
          <cx:pt idx="2407">16459004</cx:pt>
          <cx:pt idx="2408">15700000</cx:pt>
          <cx:pt idx="2409">15100000</cx:pt>
          <cx:pt idx="2410">14938570</cx:pt>
          <cx:pt idx="2411">17237244</cx:pt>
          <cx:pt idx="2412">14249005</cx:pt>
          <cx:pt idx="2413">12701880</cx:pt>
          <cx:pt idx="2414">12801190</cx:pt>
          <cx:pt idx="2415">12549485</cx:pt>
          <cx:pt idx="2416">13766014</cx:pt>
          <cx:pt idx="2417">13034417</cx:pt>
          <cx:pt idx="2418">12212417</cx:pt>
          <cx:pt idx="2419">11614236</cx:pt>
          <cx:pt idx="2420">13337299</cx:pt>
          <cx:pt idx="2421">10763469</cx:pt>
          <cx:pt idx="2422">11144518</cx:pt>
          <cx:pt idx="2423">15608545</cx:pt>
          <cx:pt idx="2424">10443316</cx:pt>
          <cx:pt idx="2425">10494147</cx:pt>
          <cx:pt idx="2426">9929000</cx:pt>
          <cx:pt idx="2427">10411980</cx:pt>
          <cx:pt idx="2428">17439163</cx:pt>
          <cx:pt idx="2429">9396487</cx:pt>
          <cx:pt idx="2430">9059588</cx:pt>
          <cx:pt idx="2431">9172810</cx:pt>
          <cx:pt idx="2432">8735529</cx:pt>
          <cx:pt idx="2433">8586376</cx:pt>
          <cx:pt idx="2434">8378141</cx:pt>
          <cx:pt idx="2435">8080116</cx:pt>
          <cx:pt idx="2436">7757130</cx:pt>
          <cx:pt idx="2437">9123834</cx:pt>
          <cx:pt idx="2438">6409206</cx:pt>
          <cx:pt idx="2439">6373693</cx:pt>
          <cx:pt idx="2440">7556708</cx:pt>
          <cx:pt idx="2441">5306447</cx:pt>
          <cx:pt idx="2442">5217498</cx:pt>
          <cx:pt idx="2443">5023275</cx:pt>
          <cx:pt idx="2444">4956401</cx:pt>
          <cx:pt idx="2445">4235837</cx:pt>
          <cx:pt idx="2446">4002955</cx:pt>
          <cx:pt idx="2447">7219578</cx:pt>
          <cx:pt idx="2448">3247816</cx:pt>
          <cx:pt idx="2449">2412045</cx:pt>
          <cx:pt idx="2450">2203641</cx:pt>
          <cx:pt idx="2451">1953732</cx:pt>
          <cx:pt idx="2452">1954202</cx:pt>
          <cx:pt idx="2453">1294640</cx:pt>
          <cx:pt idx="2454">26435</cx:pt>
          <cx:pt idx="2455">1197786</cx:pt>
          <cx:pt idx="2456">529766</cx:pt>
          <cx:pt idx="2457">613556</cx:pt>
          <cx:pt idx="2458">353743</cx:pt>
          <cx:pt idx="2459">102055</cx:pt>
          <cx:pt idx="2460">73548</cx:pt>
          <cx:pt idx="2461">28870</cx:pt>
          <cx:pt idx="2462">22723</cx:pt>
          <cx:pt idx="2463">20380</cx:pt>
          <cx:pt idx="2464">70906973</cx:pt>
          <cx:pt idx="2465">66009973</cx:pt>
          <cx:pt idx="2466">46338728</cx:pt>
          <cx:pt idx="2467">7691700</cx:pt>
          <cx:pt idx="2468">101157447</cx:pt>
          <cx:pt idx="2469">74205</cx:pt>
          <cx:pt idx="2470">141319195</cx:pt>
          <cx:pt idx="2471">156645693</cx:pt>
          <cx:pt idx="2472">178406268</cx:pt>
          <cx:pt idx="2473">109306210</cx:pt>
          <cx:pt idx="2474">70001698</cx:pt>
          <cx:pt idx="2475">68856263</cx:pt>
          <cx:pt idx="2476">51527787</cx:pt>
          <cx:pt idx="2477">61356221</cx:pt>
          <cx:pt idx="2478">46800000</cx:pt>
          <cx:pt idx="2479">38048637</cx:pt>
          <cx:pt idx="2480">34793160</cx:pt>
          <cx:pt idx="2481">30628981</cx:pt>
          <cx:pt idx="2482">29959436</cx:pt>
          <cx:pt idx="2483">25571351</cx:pt>
          <cx:pt idx="2484">27515786</cx:pt>
          <cx:pt idx="2485">25482931</cx:pt>
          <cx:pt idx="2486">19900000</cx:pt>
          <cx:pt idx="2487">16298046</cx:pt>
          <cx:pt idx="2488">15549702</cx:pt>
          <cx:pt idx="2489">15483540</cx:pt>
          <cx:pt idx="2490">20246959</cx:pt>
          <cx:pt idx="2491">15062898</cx:pt>
          <cx:pt idx="2492">14348123</cx:pt>
          <cx:pt idx="2493">15171475</cx:pt>
          <cx:pt idx="2494">13640000</cx:pt>
          <cx:pt idx="2495">12610731</cx:pt>
          <cx:pt idx="2496">11204499</cx:pt>
          <cx:pt idx="2497">10397365</cx:pt>
          <cx:pt idx="2498">9402410</cx:pt>
          <cx:pt idx="2499">5459824</cx:pt>
          <cx:pt idx="2500">5108820</cx:pt>
          <cx:pt idx="2501">4741987</cx:pt>
          <cx:pt idx="2502">4291965</cx:pt>
          <cx:pt idx="2503">3100650</cx:pt>
          <cx:pt idx="2504">2474000</cx:pt>
          <cx:pt idx="2505">1000000</cx:pt>
          <cx:pt idx="2506">3958500</cx:pt>
          <cx:pt idx="2507">274299</cx:pt>
          <cx:pt idx="2508">183088</cx:pt>
          <cx:pt idx="2509">46495</cx:pt>
          <cx:pt idx="2510">1752214</cx:pt>
          <cx:pt idx="2511">83025853</cx:pt>
          <cx:pt idx="2512">56631572</cx:pt>
          <cx:pt idx="2513">15854988</cx:pt>
          <cx:pt idx="2514">12282677</cx:pt>
          <cx:pt idx="2515">7060876</cx:pt>
          <cx:pt idx="2516">14989761</cx:pt>
          <cx:pt idx="2517">5501940</cx:pt>
          <cx:pt idx="2518">2086345</cx:pt>
          <cx:pt idx="2519">123922370</cx:pt>
          <cx:pt idx="2520">163591</cx:pt>
          <cx:pt idx="2521">73000942</cx:pt>
          <cx:pt idx="2522">106952327</cx:pt>
          <cx:pt idx="2523">57300000</cx:pt>
          <cx:pt idx="2524">91038276</cx:pt>
          <cx:pt idx="2525">49369900</cx:pt>
          <cx:pt idx="2526">61693523</cx:pt>
          <cx:pt idx="2527">46729374</cx:pt>
          <cx:pt idx="2528">44726644</cx:pt>
          <cx:pt idx="2529">44134898</cx:pt>
          <cx:pt idx="2530">48637684</cx:pt>
          <cx:pt idx="2531">38176108</cx:pt>
          <cx:pt idx="2532">28972187</cx:pt>
          <cx:pt idx="2533">27979400</cx:pt>
          <cx:pt idx="2534">54257433</cx:pt>
          <cx:pt idx="2535">23947</cx:pt>
          <cx:pt idx="2536">60008303</cx:pt>
          <cx:pt idx="2537">49121934</cx:pt>
          <cx:pt idx="2538">27141959</cx:pt>
          <cx:pt idx="2539">27052167</cx:pt>
          <cx:pt idx="2540">26539321</cx:pt>
          <cx:pt idx="2541">28501605</cx:pt>
          <cx:pt idx="2542">52543632</cx:pt>
          <cx:pt idx="2543">25592632</cx:pt>
          <cx:pt idx="2544">25440971</cx:pt>
          <cx:pt idx="2545">22858926</cx:pt>
          <cx:pt idx="2546">22235901</cx:pt>
          <cx:pt idx="2547">38916903</cx:pt>
          <cx:pt idx="2548">16929123</cx:pt>
          <cx:pt idx="2549">13753931</cx:pt>
          <cx:pt idx="2550">10996440</cx:pt>
          <cx:pt idx="2551">8026971</cx:pt>
          <cx:pt idx="2552">14677654</cx:pt>
          <cx:pt idx="2553">9975684</cx:pt>
          <cx:pt idx="2554">7881335</cx:pt>
          <cx:pt idx="2555">6241697</cx:pt>
          <cx:pt idx="2556">5871603</cx:pt>
          <cx:pt idx="2557">16574731</cx:pt>
          <cx:pt idx="2558">5002310</cx:pt>
          <cx:pt idx="2559">4919896</cx:pt>
          <cx:pt idx="2560">25675765</cx:pt>
          <cx:pt idx="2561">4857376</cx:pt>
          <cx:pt idx="2562">3169424</cx:pt>
          <cx:pt idx="2563">18004225</cx:pt>
          <cx:pt idx="2564">3058380</cx:pt>
          <cx:pt idx="2565">3074838</cx:pt>
          <cx:pt idx="2566">2104000</cx:pt>
          <cx:pt idx="2567">1172769</cx:pt>
          <cx:pt idx="2568">17738570</cx:pt>
          <cx:pt idx="2569">1200000</cx:pt>
          <cx:pt idx="2570">1150403</cx:pt>
          <cx:pt idx="2571">403932</cx:pt>
          <cx:pt idx="2572">1712111</cx:pt>
          <cx:pt idx="2573">1024175</cx:pt>
          <cx:pt idx="2574">301305</cx:pt>
          <cx:pt idx="2575">51872378</cx:pt>
          <cx:pt idx="2576">31662</cx:pt>
          <cx:pt idx="2577">28399192</cx:pt>
          <cx:pt idx="2578">2035566</cx:pt>
          <cx:pt idx="2579">21078145</cx:pt>
          <cx:pt idx="2580">14060950</cx:pt>
          <cx:pt idx="2581">12281500</cx:pt>
          <cx:pt idx="2582">10725228</cx:pt>
          <cx:pt idx="2583">214966</cx:pt>
          <cx:pt idx="2584">11956207</cx:pt>
          <cx:pt idx="2585">5949693</cx:pt>
          <cx:pt idx="2586">9030581</cx:pt>
          <cx:pt idx="2587">4157491</cx:pt>
          <cx:pt idx="2588">1508689</cx:pt>
          <cx:pt idx="2589">1227324</cx:pt>
          <cx:pt idx="2590">4360548</cx:pt>
          <cx:pt idx="2591">26589953</cx:pt>
          <cx:pt idx="2592">1039869</cx:pt>
          <cx:pt idx="2593">48092846</cx:pt>
          <cx:pt idx="2594">1110186</cx:pt>
          <cx:pt idx="2595">1089445</cx:pt>
          <cx:pt idx="2596">204565000</cx:pt>
          <cx:pt idx="2597">260000000</cx:pt>
          <cx:pt idx="2598">101736215</cx:pt>
          <cx:pt idx="2599">71442</cx:pt>
          <cx:pt idx="2600">79817937</cx:pt>
          <cx:pt idx="2601">91547205</cx:pt>
          <cx:pt idx="2602">75074950</cx:pt>
          <cx:pt idx="2603">78900000</cx:pt>
          <cx:pt idx="2604">72217000</cx:pt>
          <cx:pt idx="2605">79568000</cx:pt>
          <cx:pt idx="2606">65500000</cx:pt>
          <cx:pt idx="2607">70011073</cx:pt>
          <cx:pt idx="2608">65269010</cx:pt>
          <cx:pt idx="2609">63071133</cx:pt>
          <cx:pt idx="2610">39647595</cx:pt>
          <cx:pt idx="2611">38087366</cx:pt>
          <cx:pt idx="2612">64572496</cx:pt>
          <cx:pt idx="2613">30400000</cx:pt>
          <cx:pt idx="2614">42365600</cx:pt>
          <cx:pt idx="2615">37188667</cx:pt>
          <cx:pt idx="2616">54724272</cx:pt>
          <cx:pt idx="2617">31597131</cx:pt>
          <cx:pt idx="2618">31691811</cx:pt>
          <cx:pt idx="2619">31397498</cx:pt>
          <cx:pt idx="2620">31179516</cx:pt>
          <cx:pt idx="2621">31155435</cx:pt>
          <cx:pt idx="2622">27281507</cx:pt>
          <cx:pt idx="2623">25776062</cx:pt>
          <cx:pt idx="2624">25240988</cx:pt>
          <cx:pt idx="2625">124868837</cx:pt>
          <cx:pt idx="2626">22905674</cx:pt>
          <cx:pt idx="2627">25277561</cx:pt>
          <cx:pt idx="2628">21133087</cx:pt>
          <cx:pt idx="2629">37707719</cx:pt>
          <cx:pt idx="2630">18761993</cx:pt>
          <cx:pt idx="2631">18595716</cx:pt>
          <cx:pt idx="2632">31990064</cx:pt>
          <cx:pt idx="2633">17613460</cx:pt>
          <cx:pt idx="2634">21088568</cx:pt>
          <cx:pt idx="2635">17292381</cx:pt>
          <cx:pt idx="2636">16300302</cx:pt>
          <cx:pt idx="2637">27829874</cx:pt>
          <cx:pt idx="2638">12902790</cx:pt>
          <cx:pt idx="2639">11433134</cx:pt>
          <cx:pt idx="2640">10198766</cx:pt>
          <cx:pt idx="2641">15294553</cx:pt>
          <cx:pt idx="2642">11041228</cx:pt>
          <cx:pt idx="2643">7918283</cx:pt>
          <cx:pt idx="2644">22331028</cx:pt>
          <cx:pt idx="2645">8134217</cx:pt>
          <cx:pt idx="2646">6982680</cx:pt>
          <cx:pt idx="2647">6739141</cx:pt>
          <cx:pt idx="2648">5542025</cx:pt>
          <cx:pt idx="2649">5032496</cx:pt>
          <cx:pt idx="2650">6754898</cx:pt>
          <cx:pt idx="2651">4922166</cx:pt>
          <cx:pt idx="2652">4903000</cx:pt>
          <cx:pt idx="2653">4717455</cx:pt>
          <cx:pt idx="2654">3148482</cx:pt>
          <cx:pt idx="2655">2326407</cx:pt>
          <cx:pt idx="2656">2201412</cx:pt>
          <cx:pt idx="2657">2060953</cx:pt>
          <cx:pt idx="2658">3950294</cx:pt>
          <cx:pt idx="2659">2835886</cx:pt>
          <cx:pt idx="2660">1779284</cx:pt>
          <cx:pt idx="2661">1702277</cx:pt>
          <cx:pt idx="2662">261481</cx:pt>
          <cx:pt idx="2663">1506998</cx:pt>
          <cx:pt idx="2664">860002</cx:pt>
          <cx:pt idx="2665">548934</cx:pt>
          <cx:pt idx="2666">447750</cx:pt>
          <cx:pt idx="2667">333976</cx:pt>
          <cx:pt idx="2668">141853</cx:pt>
          <cx:pt idx="2669">303439</cx:pt>
          <cx:pt idx="2670">214202</cx:pt>
          <cx:pt idx="2671">195888</cx:pt>
          <cx:pt idx="2672">175370</cx:pt>
          <cx:pt idx="2673">119922</cx:pt>
          <cx:pt idx="2674">17149</cx:pt>
          <cx:pt idx="2675">14616</cx:pt>
          <cx:pt idx="2676">91443253</cx:pt>
          <cx:pt idx="2677">30093107</cx:pt>
          <cx:pt idx="2678">57469179</cx:pt>
          <cx:pt idx="2679">48856</cx:pt>
          <cx:pt idx="2680">148170000</cx:pt>
          <cx:pt idx="2681">460935665</cx:pt>
          <cx:pt idx="2682">35537564</cx:pt>
          <cx:pt idx="2683">111722000</cx:pt>
          <cx:pt idx="2684">90556401</cx:pt>
          <cx:pt idx="2685">93571803</cx:pt>
          <cx:pt idx="2686">52929168</cx:pt>
          <cx:pt idx="2687">50461335</cx:pt>
          <cx:pt idx="2688">49797148</cx:pt>
          <cx:pt idx="2689">46563158</cx:pt>
          <cx:pt idx="2690">41227069</cx:pt>
          <cx:pt idx="2691">39025000</cx:pt>
          <cx:pt idx="2692">38201895</cx:pt>
          <cx:pt idx="2693">27669413</cx:pt>
          <cx:pt idx="2694">37766350</cx:pt>
          <cx:pt idx="2695">23978402</cx:pt>
          <cx:pt idx="2696">21370057</cx:pt>
          <cx:pt idx="2697">4884663</cx:pt>
          <cx:pt idx="2698">38317535</cx:pt>
          <cx:pt idx="2699">13903262</cx:pt>
          <cx:pt idx="2700">13592872</cx:pt>
          <cx:pt idx="2701">18381787</cx:pt>
          <cx:pt idx="2702">13558739</cx:pt>
          <cx:pt idx="2703">13103828</cx:pt>
          <cx:pt idx="2704">33305037</cx:pt>
          <cx:pt idx="2705">10214647</cx:pt>
          <cx:pt idx="2706">11501093</cx:pt>
          <cx:pt idx="2707">4814244</cx:pt>
          <cx:pt idx="2708">9170214</cx:pt>
          <cx:pt idx="2709">4068087</cx:pt>
          <cx:pt idx="2710">3753806</cx:pt>
          <cx:pt idx="2711">3034181</cx:pt>
          <cx:pt idx="2712">2832826</cx:pt>
          <cx:pt idx="2713">13214255</cx:pt>
          <cx:pt idx="2714">16017403</cx:pt>
          <cx:pt idx="2715">2807854</cx:pt>
          <cx:pt idx="2716">352786</cx:pt>
          <cx:pt idx="2717">56729973</cx:pt>
          <cx:pt idx="2718">399879</cx:pt>
          <cx:pt idx="2719">3275443</cx:pt>
          <cx:pt idx="2720">18535191</cx:pt>
          <cx:pt idx="2721">23838</cx:pt>
          <cx:pt idx="2722">22160085</cx:pt>
          <cx:pt idx="2723">56715371</cx:pt>
          <cx:pt idx="2724">434949459</cx:pt>
          <cx:pt idx="2725">11043445</cx:pt>
          <cx:pt idx="2726">125169</cx:pt>
          <cx:pt idx="2727">1066555</cx:pt>
          <cx:pt idx="2728">5669081</cx:pt>
          <cx:pt idx="2729">138339411</cx:pt>
          <cx:pt idx="2730">80150343</cx:pt>
          <cx:pt idx="2731">85300000</cx:pt>
          <cx:pt idx="2732">68353550</cx:pt>
          <cx:pt idx="2733">78845130</cx:pt>
          <cx:pt idx="2734">63319509</cx:pt>
          <cx:pt idx="2735">63270259</cx:pt>
          <cx:pt idx="2736">55865715</cx:pt>
          <cx:pt idx="2737">63231524</cx:pt>
          <cx:pt idx="2738">52293982</cx:pt>
          <cx:pt idx="2739">50752337</cx:pt>
          <cx:pt idx="2740">110175871</cx:pt>
          <cx:pt idx="2741">38624000</cx:pt>
          <cx:pt idx="2742">37470017</cx:pt>
          <cx:pt idx="2743">40485039</cx:pt>
          <cx:pt idx="2744">16800000</cx:pt>
          <cx:pt idx="2745">46377022</cx:pt>
          <cx:pt idx="2746">36696761</cx:pt>
          <cx:pt idx="2747">36200000</cx:pt>
          <cx:pt idx="2748">35794166</cx:pt>
          <cx:pt idx="2749">33583175</cx:pt>
          <cx:pt idx="2750">32983713</cx:pt>
          <cx:pt idx="2751">52200504</cx:pt>
          <cx:pt idx="2752">33000000</cx:pt>
          <cx:pt idx="2753">32101000</cx:pt>
          <cx:pt idx="2754">31487293</cx:pt>
          <cx:pt idx="2755">30651422</cx:pt>
          <cx:pt idx="2756">30306281</cx:pt>
          <cx:pt idx="2757">29500000</cx:pt>
          <cx:pt idx="2758">30050028</cx:pt>
          <cx:pt idx="2759">29392418</cx:pt>
          <cx:pt idx="2760">28563926</cx:pt>
          <cx:pt idx="2761">28435406</cx:pt>
          <cx:pt idx="2762">25339117</cx:pt>
          <cx:pt idx="2763">25600000</cx:pt>
          <cx:pt idx="2764">27736779</cx:pt>
          <cx:pt idx="2765">24397469</cx:pt>
          <cx:pt idx="2766">20384136</cx:pt>
          <cx:pt idx="2767">25464480</cx:pt>
          <cx:pt idx="2768">20338609</cx:pt>
          <cx:pt idx="2769">18272447</cx:pt>
          <cx:pt idx="2770">17096053</cx:pt>
          <cx:pt idx="2771">21371425</cx:pt>
          <cx:pt idx="2772">33071558</cx:pt>
          <cx:pt idx="2773">17655201</cx:pt>
          <cx:pt idx="2774">16247775</cx:pt>
          <cx:pt idx="2775">16153600</cx:pt>
          <cx:pt idx="2776">16033556</cx:pt>
          <cx:pt idx="2777">16667084</cx:pt>
          <cx:pt idx="2778">15417771</cx:pt>
          <cx:pt idx="2779">15156200</cx:pt>
          <cx:pt idx="2780">21589307</cx:pt>
          <cx:pt idx="2781">20339754</cx:pt>
          <cx:pt idx="2782">28873374</cx:pt>
          <cx:pt idx="2783">13684949</cx:pt>
          <cx:pt idx="2784">14597405</cx:pt>
          <cx:pt idx="2785">12570442</cx:pt>
          <cx:pt idx="2786">12514138</cx:pt>
          <cx:pt idx="2787">43771291</cx:pt>
          <cx:pt idx="2788">11703287</cx:pt>
          <cx:pt idx="2789">11560259</cx:pt>
          <cx:pt idx="2790">10824921</cx:pt>
          <cx:pt idx="2791">10561238</cx:pt>
          <cx:pt idx="2792">14479776</cx:pt>
          <cx:pt idx="2793">9801782</cx:pt>
          <cx:pt idx="2794">8070311</cx:pt>
          <cx:pt idx="2795">8460995</cx:pt>
          <cx:pt idx="2796">8111360</cx:pt>
          <cx:pt idx="2797">8828771</cx:pt>
          <cx:pt idx="2798">7563670</cx:pt>
          <cx:pt idx="2799">6619173</cx:pt>
          <cx:pt idx="2800">6712241</cx:pt>
          <cx:pt idx="2801">6842058</cx:pt>
          <cx:pt idx="2802">6491350</cx:pt>
          <cx:pt idx="2803">9473382</cx:pt>
          <cx:pt idx="2804">6197866</cx:pt>
          <cx:pt idx="2805">6044618</cx:pt>
          <cx:pt idx="2806">7764027</cx:pt>
          <cx:pt idx="2807">21569041</cx:pt>
          <cx:pt idx="2808">4356743</cx:pt>
          <cx:pt idx="2809">5484375</cx:pt>
          <cx:pt idx="2810">5348317</cx:pt>
          <cx:pt idx="2811">4244155</cx:pt>
          <cx:pt idx="2812">5004648</cx:pt>
          <cx:pt idx="2813">3333823</cx:pt>
          <cx:pt idx="2814">3275585</cx:pt>
          <cx:pt idx="2815">3193102</cx:pt>
          <cx:pt idx="2816">54557348</cx:pt>
          <cx:pt idx="2817">3041803</cx:pt>
          <cx:pt idx="2818">3060858</cx:pt>
          <cx:pt idx="2819">1055654</cx:pt>
          <cx:pt idx="2820">2331318</cx:pt>
          <cx:pt idx="2821">2185266</cx:pt>
          <cx:pt idx="2822">26583369</cx:pt>
          <cx:pt idx="2823">800000</cx:pt>
          <cx:pt idx="2824">7574066</cx:pt>
          <cx:pt idx="2825">1754319</cx:pt>
          <cx:pt idx="2826">1641788</cx:pt>
          <cx:pt idx="2827">1631839</cx:pt>
          <cx:pt idx="2828">1309849</cx:pt>
          <cx:pt idx="2829">1939441</cx:pt>
          <cx:pt idx="2830">1276984</cx:pt>
          <cx:pt idx="2831">1987762</cx:pt>
          <cx:pt idx="2832">1474508</cx:pt>
          <cx:pt idx="2833">1011054</cx:pt>
          <cx:pt idx="2834">900926</cx:pt>
          <cx:pt idx="2835">866778</cx:pt>
          <cx:pt idx="2836">598645</cx:pt>
          <cx:pt idx="2837">578527</cx:pt>
          <cx:pt idx="2838">488872</cx:pt>
          <cx:pt idx="2839">365734</cx:pt>
          <cx:pt idx="2840">231417</cx:pt>
          <cx:pt idx="2841">3093491</cx:pt>
          <cx:pt idx="2842">228524</cx:pt>
          <cx:pt idx="2843">226792</cx:pt>
          <cx:pt idx="2844">136432</cx:pt>
          <cx:pt idx="2845">131617</cx:pt>
          <cx:pt idx="2846">126247</cx:pt>
          <cx:pt idx="2847">169379</cx:pt>
          <cx:pt idx="2848">15447</cx:pt>
          <cx:pt idx="2849">19348</cx:pt>
          <cx:pt idx="2850">100503</cx:pt>
          <cx:pt idx="2851">92900</cx:pt>
          <cx:pt idx="2852">5561</cx:pt>
          <cx:pt idx="2853">3607</cx:pt>
          <cx:pt idx="2854">70527</cx:pt>
          <cx:pt idx="2855">11835</cx:pt>
          <cx:pt idx="2856">128486</cx:pt>
          <cx:pt idx="2857">2483955</cx:pt>
          <cx:pt idx="2858">57176582</cx:pt>
          <cx:pt idx="2859">43100000</cx:pt>
          <cx:pt idx="2860">225377</cx:pt>
          <cx:pt idx="2861">14114488</cx:pt>
          <cx:pt idx="2862">46300000</cx:pt>
          <cx:pt idx="2863">2600000</cx:pt>
          <cx:pt idx="2864">1602466</cx:pt>
          <cx:pt idx="2865">3029870</cx:pt>
          <cx:pt idx="2866">3047539</cx:pt>
          <cx:pt idx="2867">78900000</cx:pt>
          <cx:pt idx="2868">30859000</cx:pt>
          <cx:pt idx="2869">3571735</cx:pt>
          <cx:pt idx="2870">50000000</cx:pt>
          <cx:pt idx="2871">63600000</cx:pt>
          <cx:pt idx="2872">36049108</cx:pt>
          <cx:pt idx="2873">34074895</cx:pt>
          <cx:pt idx="2874">33244684</cx:pt>
          <cx:pt idx="2875">24530513</cx:pt>
          <cx:pt idx="2876">71519230</cx:pt>
          <cx:pt idx="2877">20035310</cx:pt>
          <cx:pt idx="2878">18225165</cx:pt>
          <cx:pt idx="2879">17804273</cx:pt>
          <cx:pt idx="2880">16938179</cx:pt>
          <cx:pt idx="2881">16235293</cx:pt>
          <cx:pt idx="2882">10161099</cx:pt>
          <cx:pt idx="2883">6047856</cx:pt>
          <cx:pt idx="2884">4681503</cx:pt>
          <cx:pt idx="2885">4350774</cx:pt>
          <cx:pt idx="2886">2955039</cx:pt>
          <cx:pt idx="2887">1530535</cx:pt>
          <cx:pt idx="2888">4881867</cx:pt>
          <cx:pt idx="2889">11860839</cx:pt>
          <cx:pt idx="2890">454255</cx:pt>
          <cx:pt idx="2891">349618</cx:pt>
          <cx:pt idx="2892">112935</cx:pt>
          <cx:pt idx="2893">883887</cx:pt>
          <cx:pt idx="2894">13751</cx:pt>
          <cx:pt idx="2895">145109</cx:pt>
          <cx:pt idx="2896">1046166</cx:pt>
          <cx:pt idx="2897">174635000</cx:pt>
          <cx:pt idx="2898">14373825</cx:pt>
          <cx:pt idx="2899">162</cx:pt>
          <cx:pt idx="2900">39462438</cx:pt>
          <cx:pt idx="2901">29200000</cx:pt>
          <cx:pt idx="2902">21564616</cx:pt>
          <cx:pt idx="2903">14879556</cx:pt>
          <cx:pt idx="2904">34017854</cx:pt>
          <cx:pt idx="2905">4273372</cx:pt>
          <cx:pt idx="2906">4440055</cx:pt>
          <cx:pt idx="2907">4018695</cx:pt>
          <cx:pt idx="2908">6262942</cx:pt>
          <cx:pt idx="2909">1997807</cx:pt>
          <cx:pt idx="2910">140244</cx:pt>
          <cx:pt idx="2911">107930000</cx:pt>
          <cx:pt idx="2912">32279955</cx:pt>
          <cx:pt idx="2913">4992159</cx:pt>
          <cx:pt idx="2914">163214286</cx:pt>
          <cx:pt idx="2915">69800000</cx:pt>
          <cx:pt idx="2916">59889948</cx:pt>
          <cx:pt idx="2917">52287414</cx:pt>
          <cx:pt idx="2918">45063889</cx:pt>
          <cx:pt idx="2919">40066497</cx:pt>
          <cx:pt idx="2920">36500000</cx:pt>
          <cx:pt idx="2921">27362712</cx:pt>
          <cx:pt idx="2922">34746109</cx:pt>
          <cx:pt idx="2923">34963967</cx:pt>
          <cx:pt idx="2924">25926543</cx:pt>
          <cx:pt idx="2925">26049082</cx:pt>
          <cx:pt idx="2926">22551000</cx:pt>
          <cx:pt idx="2927">22800000</cx:pt>
          <cx:pt idx="2928">18090181</cx:pt>
          <cx:pt idx="2929">17843379</cx:pt>
          <cx:pt idx="2930">17278980</cx:pt>
          <cx:pt idx="2931">16699684</cx:pt>
          <cx:pt idx="2932">15047419</cx:pt>
          <cx:pt idx="2933">14015786</cx:pt>
          <cx:pt idx="2934">10269307</cx:pt>
          <cx:pt idx="2935">17536788</cx:pt>
          <cx:pt idx="2936">58401464</cx:pt>
          <cx:pt idx="2937">8279017</cx:pt>
          <cx:pt idx="2938">10106233</cx:pt>
          <cx:pt idx="2939">4692814</cx:pt>
          <cx:pt idx="2940">5018450</cx:pt>
          <cx:pt idx="2941">3442820</cx:pt>
          <cx:pt idx="2942">3205244</cx:pt>
          <cx:pt idx="2943">3076425</cx:pt>
          <cx:pt idx="2944">2275557</cx:pt>
          <cx:pt idx="2945">1789892</cx:pt>
          <cx:pt idx="2946">6350058</cx:pt>
          <cx:pt idx="2947">1094798</cx:pt>
          <cx:pt idx="2948">1071240</cx:pt>
          <cx:pt idx="2949">532190</cx:pt>
          <cx:pt idx="2950">686383</cx:pt>
          <cx:pt idx="2951">16168741</cx:pt>
          <cx:pt idx="2952">568695</cx:pt>
          <cx:pt idx="2953">398420</cx:pt>
          <cx:pt idx="2954">336456</cx:pt>
          <cx:pt idx="2955">298110</cx:pt>
          <cx:pt idx="2956">127144</cx:pt>
          <cx:pt idx="2957">117190</cx:pt>
          <cx:pt idx="2958">108662</cx:pt>
          <cx:pt idx="2959">53481</cx:pt>
          <cx:pt idx="2960">23106</cx:pt>
          <cx:pt idx="2961">52961</cx:pt>
          <cx:pt idx="2962">439162</cx:pt>
          <cx:pt idx="2963">671240</cx:pt>
          <cx:pt idx="2964">882290</cx:pt>
          <cx:pt idx="2965">106593296</cx:pt>
          <cx:pt idx="2966">43490057</cx:pt>
          <cx:pt idx="2967">32333860</cx:pt>
          <cx:pt idx="2968">24792061</cx:pt>
          <cx:pt idx="2969">17544812</cx:pt>
          <cx:pt idx="2970">12574715</cx:pt>
          <cx:pt idx="2971">5100000</cx:pt>
          <cx:pt idx="2972">10460089</cx:pt>
          <cx:pt idx="2973">4239767</cx:pt>
          <cx:pt idx="2974">4131640</cx:pt>
          <cx:pt idx="2975">3347439</cx:pt>
          <cx:pt idx="2976">10814185</cx:pt>
          <cx:pt idx="2977">206400</cx:pt>
          <cx:pt idx="2978">197148</cx:pt>
          <cx:pt idx="2979">3014541</cx:pt>
          <cx:pt idx="2980">872643</cx:pt>
          <cx:pt idx="2981">4443403</cx:pt>
          <cx:pt idx="2982">1330827</cx:pt>
          <cx:pt idx="2983">1818681</cx:pt>
          <cx:pt idx="2984">12610552</cx:pt>
          <cx:pt idx="2985">143492840</cx:pt>
          <cx:pt idx="2986">43800000</cx:pt>
          <cx:pt idx="2987">134821952</cx:pt>
          <cx:pt idx="2988">94900000</cx:pt>
          <cx:pt idx="2989">32391374</cx:pt>
          <cx:pt idx="2990">40158000</cx:pt>
          <cx:pt idx="2991">113709992</cx:pt>
          <cx:pt idx="2992">32131483</cx:pt>
          <cx:pt idx="2993">35400000</cx:pt>
          <cx:pt idx="2994">34099640</cx:pt>
          <cx:pt idx="2995">37295394</cx:pt>
          <cx:pt idx="2996">31501218</cx:pt>
          <cx:pt idx="2997">28747570</cx:pt>
          <cx:pt idx="2998">25625110</cx:pt>
          <cx:pt idx="2999">25000000</cx:pt>
          <cx:pt idx="3000">21000000</cx:pt>
          <cx:pt idx="3001">20257000</cx:pt>
          <cx:pt idx="3002">26005908</cx:pt>
          <cx:pt idx="3003">15818967</cx:pt>
          <cx:pt idx="3004">14891000</cx:pt>
          <cx:pt idx="3005">16901126</cx:pt>
          <cx:pt idx="3006">17474107</cx:pt>
          <cx:pt idx="3007">14003141</cx:pt>
          <cx:pt idx="3008">12583510</cx:pt>
          <cx:pt idx="3009">9190525</cx:pt>
          <cx:pt idx="3010">9176553</cx:pt>
          <cx:pt idx="3011">9094451</cx:pt>
          <cx:pt idx="3012">14612840</cx:pt>
          <cx:pt idx="3013">9166863</cx:pt>
          <cx:pt idx="3014">8373585</cx:pt>
          <cx:pt idx="3015">7292175</cx:pt>
          <cx:pt idx="3016">6601079</cx:pt>
          <cx:pt idx="3017">6165429</cx:pt>
          <cx:pt idx="3018">5694308</cx:pt>
          <cx:pt idx="3019">5430822</cx:pt>
          <cx:pt idx="3020">4720371</cx:pt>
          <cx:pt idx="3021">2921738</cx:pt>
          <cx:pt idx="3022">2344847</cx:pt>
          <cx:pt idx="3023">7455447</cx:pt>
          <cx:pt idx="3024">2148212</cx:pt>
          <cx:pt idx="3025">2062066</cx:pt>
          <cx:pt idx="3026">1654367</cx:pt>
          <cx:pt idx="3027">1738692</cx:pt>
          <cx:pt idx="3028">1889522</cx:pt>
          <cx:pt idx="3029">1110286</cx:pt>
          <cx:pt idx="3030">1000000</cx:pt>
          <cx:pt idx="3031">700000</cx:pt>
          <cx:pt idx="3032">1768416</cx:pt>
          <cx:pt idx="3033">306715</cx:pt>
          <cx:pt idx="3034">382946</cx:pt>
          <cx:pt idx="3035">236266</cx:pt>
          <cx:pt idx="3036">196067</cx:pt>
          <cx:pt idx="3037">532988</cx:pt>
          <cx:pt idx="3038">453079</cx:pt>
          <cx:pt idx="3039">46451</cx:pt>
          <cx:pt idx="3040">233103</cx:pt>
          <cx:pt idx="3041">41400000</cx:pt>
          <cx:pt idx="3042">7993039</cx:pt>
          <cx:pt idx="3043">927107</cx:pt>
          <cx:pt idx="3044">49526</cx:pt>
          <cx:pt idx="3045">10696</cx:pt>
          <cx:pt idx="3046">31607598</cx:pt>
          <cx:pt idx="3047">6857096</cx:pt>
          <cx:pt idx="3048">223878</cx:pt>
          <cx:pt idx="3049">8060</cx:pt>
          <cx:pt idx="3050">84263837</cx:pt>
          <cx:pt idx="3051">110029</cx:pt>
          <cx:pt idx="3052">57504069</cx:pt>
          <cx:pt idx="3053">54215416</cx:pt>
          <cx:pt idx="3054">31899000</cx:pt>
          <cx:pt idx="3055">24103594</cx:pt>
          <cx:pt idx="3056">16842303</cx:pt>
          <cx:pt idx="3057">13367101</cx:pt>
          <cx:pt idx="3058">10149779</cx:pt>
          <cx:pt idx="3059">6173485</cx:pt>
          <cx:pt idx="3060">4000304</cx:pt>
          <cx:pt idx="3061">2338695</cx:pt>
          <cx:pt idx="3062">2024854</cx:pt>
          <cx:pt idx="3063">2268296</cx:pt>
          <cx:pt idx="3064">1029017</cx:pt>
          <cx:pt idx="3065">64148</cx:pt>
          <cx:pt idx="3066">66637</cx:pt>
          <cx:pt idx="3067">871577</cx:pt>
          <cx:pt idx="3068">38400000</cx:pt>
          <cx:pt idx="3069">4063859</cx:pt>
          <cx:pt idx="3070">449558</cx:pt>
          <cx:pt idx="3071">2122561</cx:pt>
          <cx:pt idx="3072">181360000</cx:pt>
          <cx:pt idx="3073">137963328</cx:pt>
          <cx:pt idx="3074">119078393</cx:pt>
          <cx:pt idx="3075">102308900</cx:pt>
          <cx:pt idx="3076">102300000</cx:pt>
          <cx:pt idx="3077">54800000</cx:pt>
          <cx:pt idx="3078">43650000</cx:pt>
          <cx:pt idx="3079">39800000</cx:pt>
          <cx:pt idx="3080">27457409</cx:pt>
          <cx:pt idx="3081">25047631</cx:pt>
          <cx:pt idx="3082">23272306</cx:pt>
          <cx:pt idx="3083">22168359</cx:pt>
          <cx:pt idx="3084">21005329</cx:pt>
          <cx:pt idx="3085">26236603</cx:pt>
          <cx:pt idx="3086">20400000</cx:pt>
          <cx:pt idx="3087">18621249</cx:pt>
          <cx:pt idx="3088">25244700</cx:pt>
          <cx:pt idx="3089">14545844</cx:pt>
          <cx:pt idx="3090">13235267</cx:pt>
          <cx:pt idx="3091">12793213</cx:pt>
          <cx:pt idx="3092">11883495</cx:pt>
          <cx:pt idx="3093">11797927</cx:pt>
          <cx:pt idx="3094">17605861</cx:pt>
          <cx:pt idx="3095">11642254</cx:pt>
          <cx:pt idx="3096">9203192</cx:pt>
          <cx:pt idx="3097">7518876</cx:pt>
          <cx:pt idx="3098">8596914</cx:pt>
          <cx:pt idx="3099">6851636</cx:pt>
          <cx:pt idx="3100">11434867</cx:pt>
          <cx:pt idx="3101">5895238</cx:pt>
          <cx:pt idx="3102">6670712</cx:pt>
          <cx:pt idx="3103">5359774</cx:pt>
          <cx:pt idx="3104">4693919</cx:pt>
          <cx:pt idx="3105">4859475</cx:pt>
          <cx:pt idx="3106">4542775</cx:pt>
          <cx:pt idx="3107">3588432</cx:pt>
          <cx:pt idx="3108">4394936</cx:pt>
          <cx:pt idx="3109">3029081</cx:pt>
          <cx:pt idx="3110">3273588</cx:pt>
          <cx:pt idx="3111">2207975</cx:pt>
          <cx:pt idx="3112">2025238</cx:pt>
          <cx:pt idx="3113">2077046</cx:pt>
          <cx:pt idx="3114">869325</cx:pt>
          <cx:pt idx="3115">399611</cx:pt>
          <cx:pt idx="3116">115862</cx:pt>
          <cx:pt idx="3117">1346503</cx:pt>
          <cx:pt idx="3118">117560</cx:pt>
          <cx:pt idx="3119">54606</cx:pt>
          <cx:pt idx="3120">36497</cx:pt>
          <cx:pt idx="3121">65804</cx:pt>
          <cx:pt idx="3122">3895664</cx:pt>
          <cx:pt idx="3123">20200</cx:pt>
          <cx:pt idx="3124">542860</cx:pt>
          <cx:pt idx="3125">11905519</cx:pt>
          <cx:pt idx="3126">32541719</cx:pt>
          <cx:pt idx="3127">3064356</cx:pt>
          <cx:pt idx="3128">7009668</cx:pt>
          <cx:pt idx="3129">27024</cx:pt>
          <cx:pt idx="3130">159600000</cx:pt>
          <cx:pt idx="3131">58800000</cx:pt>
          <cx:pt idx="3132">50382128</cx:pt>
          <cx:pt idx="3133">35811509</cx:pt>
          <cx:pt idx="3134">24475193</cx:pt>
          <cx:pt idx="3135">6200756</cx:pt>
          <cx:pt idx="3136">1292119</cx:pt>
          <cx:pt idx="3137">3629758</cx:pt>
          <cx:pt idx="3138">6239558</cx:pt>
          <cx:pt idx="3139">1056102</cx:pt>
          <cx:pt idx="3140">27545445</cx:pt>
          <cx:pt idx="3141">56007</cx:pt>
          <cx:pt idx="3142">611709</cx:pt>
          <cx:pt idx="3143">22770</cx:pt>
          <cx:pt idx="3144">27445</cx:pt>
          <cx:pt idx="3145">766487</cx:pt>
          <cx:pt idx="3146">1196752</cx:pt>
          <cx:pt idx="3147">795126</cx:pt>
          <cx:pt idx="3148">83574831</cx:pt>
          <cx:pt idx="3149">87025093</cx:pt>
          <cx:pt idx="3150">71897215</cx:pt>
          <cx:pt idx="3151">64267897</cx:pt>
          <cx:pt idx="3152">56536016</cx:pt>
          <cx:pt idx="3153">104007828</cx:pt>
          <cx:pt idx="3154">50820940</cx:pt>
          <cx:pt idx="3155">44793200</cx:pt>
          <cx:pt idx="3156">44456509</cx:pt>
          <cx:pt idx="3157">53884821</cx:pt>
          <cx:pt idx="3158">36000000</cx:pt>
          <cx:pt idx="3159">34872293</cx:pt>
          <cx:pt idx="3160">34468224</cx:pt>
          <cx:pt idx="3161">32453345</cx:pt>
          <cx:pt idx="3162">27296514</cx:pt>
          <cx:pt idx="3163">25799043</cx:pt>
          <cx:pt idx="3164">25530884</cx:pt>
          <cx:pt idx="3165">27689474</cx:pt>
          <cx:pt idx="3166">24138847</cx:pt>
          <cx:pt idx="3167">21994911</cx:pt>
          <cx:pt idx="3168">21501098</cx:pt>
          <cx:pt idx="3169">19281235</cx:pt>
          <cx:pt idx="3170">19421271</cx:pt>
          <cx:pt idx="3171">20733485</cx:pt>
          <cx:pt idx="3172">24809547</cx:pt>
          <cx:pt idx="3173">23031390</cx:pt>
          <cx:pt idx="3174">21197315</cx:pt>
          <cx:pt idx="3175">17382982</cx:pt>
          <cx:pt idx="3176">14821531</cx:pt>
          <cx:pt idx="3177">18656400</cx:pt>
          <cx:pt idx="3178">14343976</cx:pt>
          <cx:pt idx="3179">241437427</cx:pt>
          <cx:pt idx="3180">14123773</cx:pt>
          <cx:pt idx="3181">15126948</cx:pt>
          <cx:pt idx="3182">13622333</cx:pt>
          <cx:pt idx="3183">13464388</cx:pt>
          <cx:pt idx="3184">13350177</cx:pt>
          <cx:pt idx="3185">13269963</cx:pt>
          <cx:pt idx="3186">17768000</cx:pt>
          <cx:pt idx="3187">12947763</cx:pt>
          <cx:pt idx="3188">14100000</cx:pt>
          <cx:pt idx="3189">12200000</cx:pt>
          <cx:pt idx="3190">17683670</cx:pt>
          <cx:pt idx="3191">12055108</cx:pt>
          <cx:pt idx="3192">27285953</cx:pt>
          <cx:pt idx="3193">11675178</cx:pt>
          <cx:pt idx="3194">10572742</cx:pt>
          <cx:pt idx="3195">9658370</cx:pt>
          <cx:pt idx="3196">9628751</cx:pt>
          <cx:pt idx="3197">8786715</cx:pt>
          <cx:pt idx="3198">3432342</cx:pt>
          <cx:pt idx="3199">6755271</cx:pt>
          <cx:pt idx="3200">6157157</cx:pt>
          <cx:pt idx="3201">5480318</cx:pt>
          <cx:pt idx="3202">5308707</cx:pt>
          <cx:pt idx="3203">5009677</cx:pt>
          <cx:pt idx="3204">4074023</cx:pt>
          <cx:pt idx="3205">4306697</cx:pt>
          <cx:pt idx="3206">3950029</cx:pt>
          <cx:pt idx="3207">4040588</cx:pt>
          <cx:pt idx="3208">3049135</cx:pt>
          <cx:pt idx="3209">4700361</cx:pt>
          <cx:pt idx="3210">2711210</cx:pt>
          <cx:pt idx="3211">1980338</cx:pt>
          <cx:pt idx="3212">1082044</cx:pt>
          <cx:pt idx="3213">1100000</cx:pt>
          <cx:pt idx="3214">2445646</cx:pt>
          <cx:pt idx="3215">2221809</cx:pt>
          <cx:pt idx="3216">296665</cx:pt>
          <cx:pt idx="3217">3219029</cx:pt>
          <cx:pt idx="3218">830210</cx:pt>
          <cx:pt idx="3219">1040879</cx:pt>
          <cx:pt idx="3220">326308</cx:pt>
          <cx:pt idx="3221">124720</cx:pt>
          <cx:pt idx="3222">99147</cx:pt>
          <cx:pt idx="3223">65069140</cx:pt>
          <cx:pt idx="3224">65087</cx:pt>
          <cx:pt idx="3225">16066</cx:pt>
          <cx:pt idx="3226">37440</cx:pt>
          <cx:pt idx="3227">617228</cx:pt>
          <cx:pt idx="3228">274385</cx:pt>
          <cx:pt idx="3229">24475416</cx:pt>
          <cx:pt idx="3230">47277326</cx:pt>
          <cx:pt idx="3231">1247453</cx:pt>
          <cx:pt idx="3232">1729969</cx:pt>
          <cx:pt idx="3233">1705139</cx:pt>
          <cx:pt idx="3234">8025872</cx:pt>
          <cx:pt idx="3235">778565</cx:pt>
          <cx:pt idx="3236">21054442</cx:pt>
          <cx:pt idx="3237">513836</cx:pt>
          <cx:pt idx="3238">434417</cx:pt>
          <cx:pt idx="3239">81200000</cx:pt>
          <cx:pt idx="3240">52700832</cx:pt>
          <cx:pt idx="3241">13060843</cx:pt>
          <cx:pt idx="3242">3798532</cx:pt>
          <cx:pt idx="3243">3609278</cx:pt>
          <cx:pt idx="3244">1687311</cx:pt>
          <cx:pt idx="3245">10429707</cx:pt>
          <cx:pt idx="3246">727883</cx:pt>
          <cx:pt idx="3247">713413</cx:pt>
          <cx:pt idx="3248">410241</cx:pt>
          <cx:pt idx="3249">211667</cx:pt>
          <cx:pt idx="3250">92191</cx:pt>
          <cx:pt idx="3251">49413</cx:pt>
          <cx:pt idx="3252">108229</cx:pt>
          <cx:pt idx="3253">112000000</cx:pt>
          <cx:pt idx="3254">36145695</cx:pt>
          <cx:pt idx="3255">8691</cx:pt>
          <cx:pt idx="3256">26345</cx:pt>
          <cx:pt idx="3257">20772796</cx:pt>
          <cx:pt idx="3258">199228</cx:pt>
          <cx:pt idx="3259">1487477</cx:pt>
          <cx:pt idx="3260">62549000</cx:pt>
          <cx:pt idx="3261">105500000</cx:pt>
          <cx:pt idx="3262">101055</cx:pt>
          <cx:pt idx="3263">44566004</cx:pt>
          <cx:pt idx="3264">39200000</cx:pt>
          <cx:pt idx="3265">36000000</cx:pt>
          <cx:pt idx="3266">31252964</cx:pt>
          <cx:pt idx="3267">131175</cx:pt>
          <cx:pt idx="3268">31968347</cx:pt>
          <cx:pt idx="3269">35385560</cx:pt>
          <cx:pt idx="3270">20803237</cx:pt>
          <cx:pt idx="3271">13008928</cx:pt>
          <cx:pt idx="3272">15152879</cx:pt>
          <cx:pt idx="3273">25359200</cx:pt>
          <cx:pt idx="3274">10515579</cx:pt>
          <cx:pt idx="3275">10097096</cx:pt>
          <cx:pt idx="3276">9821335</cx:pt>
          <cx:pt idx="3277">8243880</cx:pt>
          <cx:pt idx="3278">7825820</cx:pt>
          <cx:pt idx="3279">7159147</cx:pt>
          <cx:pt idx="3280">17314483</cx:pt>
          <cx:pt idx="3281">6525762</cx:pt>
          <cx:pt idx="3282">4301331</cx:pt>
          <cx:pt idx="3283">4046737</cx:pt>
          <cx:pt idx="3284">3713002</cx:pt>
          <cx:pt idx="3285">3468572</cx:pt>
          <cx:pt idx="3286">2892582</cx:pt>
          <cx:pt idx="3287">2800000</cx:pt>
          <cx:pt idx="3288">2426851</cx:pt>
          <cx:pt idx="3289">1325073</cx:pt>
          <cx:pt idx="3290">864959</cx:pt>
          <cx:pt idx="3291">2601847</cx:pt>
          <cx:pt idx="3292">800000</cx:pt>
          <cx:pt idx="3293">562059</cx:pt>
          <cx:pt idx="3294">399793</cx:pt>
          <cx:pt idx="3295">371897</cx:pt>
          <cx:pt idx="3296">302204</cx:pt>
          <cx:pt idx="3297">354704</cx:pt>
          <cx:pt idx="3298">265107</cx:pt>
          <cx:pt idx="3299">185577</cx:pt>
          <cx:pt idx="3300">100412</cx:pt>
          <cx:pt idx="3301">58214</cx:pt>
          <cx:pt idx="3302">75078</cx:pt>
          <cx:pt idx="3303">64359</cx:pt>
          <cx:pt idx="3304">317125</cx:pt>
          <cx:pt idx="3305">146402</cx:pt>
          <cx:pt idx="3306">18469</cx:pt>
          <cx:pt idx="3307">12836</cx:pt>
          <cx:pt idx="3308">20262</cx:pt>
          <cx:pt idx="3309">4063</cx:pt>
          <cx:pt idx="3310">198655278</cx:pt>
          <cx:pt idx="3311">143653</cx:pt>
          <cx:pt idx="3312">14873</cx:pt>
          <cx:pt idx="3313">8000000</cx:pt>
          <cx:pt idx="3314">37606</cx:pt>
          <cx:pt idx="3315">2956000</cx:pt>
          <cx:pt idx="3316">19959</cx:pt>
          <cx:pt idx="3317">2706659</cx:pt>
          <cx:pt idx="3318">45857453</cx:pt>
          <cx:pt idx="3319">83400000</cx:pt>
          <cx:pt idx="3320">27900000</cx:pt>
          <cx:pt idx="3321">27900000</cx:pt>
          <cx:pt idx="3322">14000000</cx:pt>
          <cx:pt idx="3323">25138292</cx:pt>
          <cx:pt idx="3324">10305534</cx:pt>
          <cx:pt idx="3325">9449219</cx:pt>
          <cx:pt idx="3326">6390032</cx:pt>
          <cx:pt idx="3327">20167424</cx:pt>
          <cx:pt idx="3328">5923044</cx:pt>
          <cx:pt idx="3329">3293258</cx:pt>
          <cx:pt idx="3330">886410</cx:pt>
          <cx:pt idx="3331">252652</cx:pt>
          <cx:pt idx="3332">220234</cx:pt>
          <cx:pt idx="3333">101228</cx:pt>
          <cx:pt idx="3334">96793</cx:pt>
          <cx:pt idx="3335">123777</cx:pt>
          <cx:pt idx="3336">29233</cx:pt>
          <cx:pt idx="3337">77413017</cx:pt>
          <cx:pt idx="3338">5354039</cx:pt>
          <cx:pt idx="3339">2926565</cx:pt>
          <cx:pt idx="3340">13092000</cx:pt>
          <cx:pt idx="3341">7563397</cx:pt>
          <cx:pt idx="3342">104257</cx:pt>
          <cx:pt idx="3343">610968</cx:pt>
          <cx:pt idx="3344">8108247</cx:pt>
          <cx:pt idx="3345">7680</cx:pt>
          <cx:pt idx="3346">6517198</cx:pt>
          <cx:pt idx="3347">5776314</cx:pt>
          <cx:pt idx="3348">141600000</cx:pt>
          <cx:pt idx="3349">51100000</cx:pt>
          <cx:pt idx="3350">16501785</cx:pt>
          <cx:pt idx="3351">38168022</cx:pt>
          <cx:pt idx="3352">84749884</cx:pt>
          <cx:pt idx="3353">24788807</cx:pt>
          <cx:pt idx="3354">21244913</cx:pt>
          <cx:pt idx="3355">30000000</cx:pt>
          <cx:pt idx="3356">20966644</cx:pt>
          <cx:pt idx="3357">64423650</cx:pt>
          <cx:pt idx="3358">48056940</cx:pt>
          <cx:pt idx="3359">19184015</cx:pt>
          <cx:pt idx="3360">24629916</cx:pt>
          <cx:pt idx="3361">19472057</cx:pt>
          <cx:pt idx="3362">27200000</cx:pt>
          <cx:pt idx="3363">15369573</cx:pt>
          <cx:pt idx="3364">15935068</cx:pt>
          <cx:pt idx="3365">11694528</cx:pt>
          <cx:pt idx="3366">10017041</cx:pt>
          <cx:pt idx="3367">7059537</cx:pt>
          <cx:pt idx="3368">8114507</cx:pt>
          <cx:pt idx="3369">7888703</cx:pt>
          <cx:pt idx="3370">7282851</cx:pt>
          <cx:pt idx="3371">5844929</cx:pt>
          <cx:pt idx="3372">4170647</cx:pt>
          <cx:pt idx="3373">4142507</cx:pt>
          <cx:pt idx="3374">4109095</cx:pt>
          <cx:pt idx="3375">3902679</cx:pt>
          <cx:pt idx="3376">3559990</cx:pt>
          <cx:pt idx="3377">3287435</cx:pt>
          <cx:pt idx="3378">3071947</cx:pt>
          <cx:pt idx="3379">2961991</cx:pt>
          <cx:pt idx="3380">2912363</cx:pt>
          <cx:pt idx="3381">3000000</cx:pt>
          <cx:pt idx="3382">2223990</cx:pt>
          <cx:pt idx="3383">1821983</cx:pt>
          <cx:pt idx="3384">2181290</cx:pt>
          <cx:pt idx="3385">2848578</cx:pt>
          <cx:pt idx="3386">703002</cx:pt>
          <cx:pt idx="3387">3105269</cx:pt>
          <cx:pt idx="3388">252726</cx:pt>
          <cx:pt idx="3389">418268</cx:pt>
          <cx:pt idx="3390">200803</cx:pt>
          <cx:pt idx="3391">95016</cx:pt>
          <cx:pt idx="3392">73678</cx:pt>
          <cx:pt idx="3393">143000</cx:pt>
          <cx:pt idx="3394">39852</cx:pt>
          <cx:pt idx="3395">22000</cx:pt>
          <cx:pt idx="3396">5005</cx:pt>
          <cx:pt idx="3397">5595428</cx:pt>
          <cx:pt idx="3398">3123749</cx:pt>
          <cx:pt idx="3399">100675</cx:pt>
          <cx:pt idx="3400">3645438</cx:pt>
          <cx:pt idx="3401">22201636</cx:pt>
          <cx:pt idx="3402">25000000</cx:pt>
          <cx:pt idx="3403">19170001</cx:pt>
          <cx:pt idx="3404">22202612</cx:pt>
          <cx:pt idx="3405">86300000</cx:pt>
          <cx:pt idx="3406">952620</cx:pt>
          <cx:pt idx="3407">9054736</cx:pt>
          <cx:pt idx="3408">119500000</cx:pt>
          <cx:pt idx="3409">32600000</cx:pt>
          <cx:pt idx="3410">3130592</cx:pt>
          <cx:pt idx="3411">475000</cx:pt>
          <cx:pt idx="3412">38108</cx:pt>
          <cx:pt idx="3413">40041683</cx:pt>
          <cx:pt idx="3414">33349949</cx:pt>
          <cx:pt idx="3415">25809813</cx:pt>
          <cx:pt idx="3416">14400000</cx:pt>
          <cx:pt idx="3417">32230907</cx:pt>
          <cx:pt idx="3418">6401336</cx:pt>
          <cx:pt idx="3419">26781723</cx:pt>
          <cx:pt idx="3420">5400000</cx:pt>
          <cx:pt idx="3421">1282084</cx:pt>
          <cx:pt idx="3422">3325638</cx:pt>
          <cx:pt idx="3423">395592</cx:pt>
          <cx:pt idx="3424">6851969</cx:pt>
          <cx:pt idx="3425">333658</cx:pt>
          <cx:pt idx="3426">12995673</cx:pt>
          <cx:pt idx="3427">173783</cx:pt>
          <cx:pt idx="3428">118666</cx:pt>
          <cx:pt idx="3429">71904</cx:pt>
          <cx:pt idx="3430">99851</cx:pt>
          <cx:pt idx="3431">115504</cx:pt>
          <cx:pt idx="3432">5725</cx:pt>
          <cx:pt idx="3433">75727</cx:pt>
          <cx:pt idx="3434">322157</cx:pt>
          <cx:pt idx="3435">5731103</cx:pt>
          <cx:pt idx="3436">978908</cx:pt>
          <cx:pt idx="3437">327919</cx:pt>
          <cx:pt idx="3438">178739</cx:pt>
          <cx:pt idx="3439">76400000</cx:pt>
          <cx:pt idx="3440">36200000</cx:pt>
          <cx:pt idx="3441">21300000</cx:pt>
          <cx:pt idx="3442">379643</cx:pt>
          <cx:pt idx="3443">12985267</cx:pt>
          <cx:pt idx="3444">23650000</cx:pt>
          <cx:pt idx="3445">313436</cx:pt>
          <cx:pt idx="3446">3330</cx:pt>
          <cx:pt idx="3447">24800000</cx:pt>
          <cx:pt idx="3448">792966</cx:pt>
          <cx:pt idx="3449">14673301</cx:pt>
          <cx:pt idx="3450">9003011</cx:pt>
          <cx:pt idx="3451">11546543</cx:pt>
          <cx:pt idx="3452">11533945</cx:pt>
          <cx:pt idx="3453">12555230</cx:pt>
          <cx:pt idx="3454">11284657</cx:pt>
          <cx:pt idx="3455">34522221</cx:pt>
          <cx:pt idx="3456">7002255</cx:pt>
          <cx:pt idx="3457">6719300</cx:pt>
          <cx:pt idx="3458">5792822</cx:pt>
          <cx:pt idx="3459">5383834</cx:pt>
          <cx:pt idx="3460">4599680</cx:pt>
          <cx:pt idx="3461">6531491</cx:pt>
          <cx:pt idx="3462">3885134</cx:pt>
          <cx:pt idx="3463">3590010</cx:pt>
          <cx:pt idx="3464">3335839</cx:pt>
          <cx:pt idx="3465">2557668</cx:pt>
          <cx:pt idx="3466">2506446</cx:pt>
          <cx:pt idx="3467">7369373</cx:pt>
          <cx:pt idx="3468">1984378</cx:pt>
          <cx:pt idx="3469">2283276</cx:pt>
          <cx:pt idx="3470">1098224</cx:pt>
          <cx:pt idx="3471">1430185</cx:pt>
          <cx:pt idx="3472">1477002</cx:pt>
          <cx:pt idx="3473">1134049</cx:pt>
          <cx:pt idx="3474">653621</cx:pt>
          <cx:pt idx="3475">535249</cx:pt>
          <cx:pt idx="3476">371081</cx:pt>
          <cx:pt idx="3477">124494</cx:pt>
          <cx:pt idx="3478">1193447</cx:pt>
          <cx:pt idx="3479">100669</cx:pt>
          <cx:pt idx="3480">186354</cx:pt>
          <cx:pt idx="3481">17580</cx:pt>
          <cx:pt idx="3482">12667</cx:pt>
          <cx:pt idx="3483">198407</cx:pt>
          <cx:pt idx="3484">4958</cx:pt>
          <cx:pt idx="3485">7927</cx:pt>
          <cx:pt idx="3486">2436</cx:pt>
          <cx:pt idx="3487">4600000</cx:pt>
          <cx:pt idx="3488">1420578</cx:pt>
          <cx:pt idx="3489">1028658</cx:pt>
          <cx:pt idx="3490">18435</cx:pt>
          <cx:pt idx="3491">2957978</cx:pt>
          <cx:pt idx="3492">444044</cx:pt>
          <cx:pt idx="3493">40990055</cx:pt>
          <cx:pt idx="3494">5709616</cx:pt>
          <cx:pt idx="3495">12784397</cx:pt>
          <cx:pt idx="3496">3050934</cx:pt>
          <cx:pt idx="3497">638476</cx:pt>
          <cx:pt idx="3498">505295</cx:pt>
          <cx:pt idx="3499">7267324</cx:pt>
          <cx:pt idx="3500">145540</cx:pt>
          <cx:pt idx="3501">35918429</cx:pt>
          <cx:pt idx="3502">92401</cx:pt>
          <cx:pt idx="3503">1943649</cx:pt>
          <cx:pt idx="3504">992238</cx:pt>
          <cx:pt idx="3505">4231500</cx:pt>
          <cx:pt idx="3506">396035</cx:pt>
          <cx:pt idx="3507">6026908</cx:pt>
          <cx:pt idx="3508">2592808</cx:pt>
          <cx:pt idx="3509">1060591</cx:pt>
          <cx:pt idx="3510">155972</cx:pt>
          <cx:pt idx="3511">129319</cx:pt>
          <cx:pt idx="3512">26893</cx:pt>
          <cx:pt idx="3513">2580</cx:pt>
          <cx:pt idx="3514">19067631</cx:pt>
          <cx:pt idx="3515">11806119</cx:pt>
          <cx:pt idx="3516">7417210</cx:pt>
          <cx:pt idx="3517">7362100</cx:pt>
          <cx:pt idx="3518">7022940</cx:pt>
          <cx:pt idx="3519">287779</cx:pt>
          <cx:pt idx="3520">5132222</cx:pt>
          <cx:pt idx="3521">2365931</cx:pt>
          <cx:pt idx="3522">53991137</cx:pt>
          <cx:pt idx="3523">1221261</cx:pt>
          <cx:pt idx="3524">712294</cx:pt>
          <cx:pt idx="3525">3447339</cx:pt>
          <cx:pt idx="3526">418953</cx:pt>
          <cx:pt idx="3527">406035</cx:pt>
          <cx:pt idx="3528">373967</cx:pt>
          <cx:pt idx="3529">194568</cx:pt>
          <cx:pt idx="3530">163245</cx:pt>
          <cx:pt idx="3531">119841</cx:pt>
          <cx:pt idx="3532">173066</cx:pt>
          <cx:pt idx="3533">92362</cx:pt>
          <cx:pt idx="3534">105943</cx:pt>
          <cx:pt idx="3535">183490</cx:pt>
          <cx:pt idx="3536">3478</cx:pt>
          <cx:pt idx="3537">52166</cx:pt>
          <cx:pt idx="3538">1163508</cx:pt>
          <cx:pt idx="3539">184925485</cx:pt>
          <cx:pt idx="3540">304124</cx:pt>
          <cx:pt idx="3541">36830</cx:pt>
          <cx:pt idx="3542">3650677</cx:pt>
          <cx:pt idx="3543">1647780</cx:pt>
          <cx:pt idx="3544">695229</cx:pt>
          <cx:pt idx="3545">638951</cx:pt>
          <cx:pt idx="3546">609042</cx:pt>
          <cx:pt idx="3547">1521</cx:pt>
          <cx:pt idx="3548">19539</cx:pt>
          <cx:pt idx="3549">100358</cx:pt>
          <cx:pt idx="3550">19100000</cx:pt>
          <cx:pt idx="3551">2833383</cx:pt>
          <cx:pt idx="3552">24741700</cx:pt>
          <cx:pt idx="3553">55153403</cx:pt>
          <cx:pt idx="3554">18488314</cx:pt>
          <cx:pt idx="3555">11278</cx:pt>
          <cx:pt idx="3556">13876974</cx:pt>
          <cx:pt idx="3557">9180275</cx:pt>
          <cx:pt idx="3558">2199853</cx:pt>
          <cx:pt idx="3559">2859955</cx:pt>
          <cx:pt idx="3560">2812029</cx:pt>
          <cx:pt idx="3561">6100000</cx:pt>
          <cx:pt idx="3562">375723</cx:pt>
          <cx:pt idx="3563">594904</cx:pt>
          <cx:pt idx="3564">58936</cx:pt>
          <cx:pt idx="3565">24784</cx:pt>
          <cx:pt idx="3566">7826</cx:pt>
          <cx:pt idx="3567">3830</cx:pt>
          <cx:pt idx="3568">2850263</cx:pt>
          <cx:pt idx="3569">16101109</cx:pt>
          <cx:pt idx="3570">6013</cx:pt>
          <cx:pt idx="3571">1400000</cx:pt>
          <cx:pt idx="3572">39659</cx:pt>
          <cx:pt idx="3573">56129</cx:pt>
          <cx:pt idx="3574">4105123</cx:pt>
          <cx:pt idx="3575">117235247</cx:pt>
          <cx:pt idx="3576">31537320</cx:pt>
          <cx:pt idx="3577">17986000</cx:pt>
          <cx:pt idx="3578">16067035</cx:pt>
          <cx:pt idx="3579">18112929</cx:pt>
          <cx:pt idx="3580">14564027</cx:pt>
          <cx:pt idx="3581">20773070</cx:pt>
          <cx:pt idx="3582">10042266</cx:pt>
          <cx:pt idx="3583">10037390</cx:pt>
          <cx:pt idx="3584">9701559</cx:pt>
          <cx:pt idx="3585">9013113</cx:pt>
          <cx:pt idx="3586">53245055</cx:pt>
          <cx:pt idx="3587">9000000</cx:pt>
          <cx:pt idx="3588">7186670</cx:pt>
          <cx:pt idx="3589">5997134</cx:pt>
          <cx:pt idx="3590">3386698</cx:pt>
          <cx:pt idx="3591">2508841</cx:pt>
          <cx:pt idx="3592">4946250</cx:pt>
          <cx:pt idx="3593">1950218</cx:pt>
          <cx:pt idx="3594">1277257</cx:pt>
          <cx:pt idx="3595">1677838</cx:pt>
          <cx:pt idx="3596">1744858</cx:pt>
          <cx:pt idx="3597">982214</cx:pt>
          <cx:pt idx="3598">798341</cx:pt>
          <cx:pt idx="3599">610991</cx:pt>
          <cx:pt idx="3600">582024</cx:pt>
          <cx:pt idx="3601">548712</cx:pt>
          <cx:pt idx="3602">464655</cx:pt>
          <cx:pt idx="3603">464126</cx:pt>
          <cx:pt idx="3604">428535</cx:pt>
          <cx:pt idx="3605">104077</cx:pt>
          <cx:pt idx="3606">279282</cx:pt>
          <cx:pt idx="3607">484221</cx:pt>
          <cx:pt idx="3608">274661</cx:pt>
          <cx:pt idx="3609">144431</cx:pt>
          <cx:pt idx="3610">287761</cx:pt>
          <cx:pt idx="3611">100240</cx:pt>
          <cx:pt idx="3612">96734</cx:pt>
          <cx:pt idx="3613">49000</cx:pt>
          <cx:pt idx="3614">100659</cx:pt>
          <cx:pt idx="3615">48430</cx:pt>
          <cx:pt idx="3616">21210</cx:pt>
          <cx:pt idx="3617">12996</cx:pt>
          <cx:pt idx="3618">10018</cx:pt>
          <cx:pt idx="3619">62480</cx:pt>
          <cx:pt idx="3620">6387</cx:pt>
          <cx:pt idx="3621">721</cx:pt>
          <cx:pt idx="3622">703</cx:pt>
          <cx:pt idx="3623">360000</cx:pt>
          <cx:pt idx="3624">9600000</cx:pt>
          <cx:pt idx="3625">20186</cx:pt>
          <cx:pt idx="3626">1185783</cx:pt>
          <cx:pt idx="3627">1007962</cx:pt>
          <cx:pt idx="3628">381186</cx:pt>
          <cx:pt idx="3629">16097842</cx:pt>
          <cx:pt idx="3630">6643</cx:pt>
          <cx:pt idx="3631">442638</cx:pt>
          <cx:pt idx="3632">819939</cx:pt>
          <cx:pt idx="3633">1243961</cx:pt>
          <cx:pt idx="3634">15278</cx:pt>
          <cx:pt idx="3635">7098492</cx:pt>
          <cx:pt idx="3636">4771000</cx:pt>
          <cx:pt idx="3637">1001437</cx:pt>
          <cx:pt idx="3638">2073984</cx:pt>
          <cx:pt idx="3639">144583</cx:pt>
          <cx:pt idx="3640">35688</cx:pt>
          <cx:pt idx="3641">41709</cx:pt>
          <cx:pt idx="3642">1310270</cx:pt>
          <cx:pt idx="3643">115000000</cx:pt>
          <cx:pt idx="3644">5518918</cx:pt>
          <cx:pt idx="3645">4007792</cx:pt>
          <cx:pt idx="3646">26297</cx:pt>
          <cx:pt idx="3647">77501</cx:pt>
          <cx:pt idx="3648">47329</cx:pt>
          <cx:pt idx="3649">18378</cx:pt>
          <cx:pt idx="3650">7830611</cx:pt>
          <cx:pt idx="3651">1141829</cx:pt>
          <cx:pt idx="3652">2694973</cx:pt>
          <cx:pt idx="3653">10508</cx:pt>
          <cx:pt idx="3654">2301777</cx:pt>
          <cx:pt idx="3655">3000000</cx:pt>
          <cx:pt idx="3656">140530114</cx:pt>
          <cx:pt idx="3657">13300000</cx:pt>
          <cx:pt idx="3658">171988</cx:pt>
          <cx:pt idx="3659">23616</cx:pt>
          <cx:pt idx="3660">13493</cx:pt>
          <cx:pt idx="3661">515005</cx:pt>
          <cx:pt idx="3662">2245</cx:pt>
          <cx:pt idx="3663">33451479</cx:pt>
          <cx:pt idx="3664">39552600</cx:pt>
          <cx:pt idx="3665">30500882</cx:pt>
          <cx:pt idx="3666">17000000</cx:pt>
          <cx:pt idx="3667">5739376</cx:pt>
          <cx:pt idx="3668">3773863</cx:pt>
          <cx:pt idx="3669">2047570</cx:pt>
          <cx:pt idx="3670">1250798</cx:pt>
          <cx:pt idx="3671">1127331</cx:pt>
          <cx:pt idx="3672">906666</cx:pt>
          <cx:pt idx="3673">1114943</cx:pt>
          <cx:pt idx="3674">1111615</cx:pt>
          <cx:pt idx="3675">985341</cx:pt>
          <cx:pt idx="3676">603943</cx:pt>
          <cx:pt idx="3677">334041</cx:pt>
          <cx:pt idx="3678">295468</cx:pt>
          <cx:pt idx="3679">243347</cx:pt>
          <cx:pt idx="3680">154077</cx:pt>
          <cx:pt idx="3681">151389</cx:pt>
          <cx:pt idx="3682">269061</cx:pt>
          <cx:pt idx="3683">133778</cx:pt>
          <cx:pt idx="3684">52850</cx:pt>
          <cx:pt idx="3685">98017</cx:pt>
          <cx:pt idx="3686">31937</cx:pt>
          <cx:pt idx="3687">13134</cx:pt>
          <cx:pt idx="3688">237301</cx:pt>
          <cx:pt idx="3689">12055</cx:pt>
          <cx:pt idx="3690">1332</cx:pt>
          <cx:pt idx="3691">21199</cx:pt>
          <cx:pt idx="3692">2712293</cx:pt>
          <cx:pt idx="3693">768045</cx:pt>
          <cx:pt idx="3694">379122</cx:pt>
          <cx:pt idx="3695">23000</cx:pt>
          <cx:pt idx="3696">2300000</cx:pt>
          <cx:pt idx="3697">2938208</cx:pt>
          <cx:pt idx="3698">9910</cx:pt>
          <cx:pt idx="3699">44540956</cx:pt>
          <cx:pt idx="3700">258113</cx:pt>
          <cx:pt idx="3701">107917283</cx:pt>
          <cx:pt idx="3702">1229197</cx:pt>
          <cx:pt idx="3703">1689999</cx:pt>
          <cx:pt idx="3704">11798</cx:pt>
          <cx:pt idx="3705">592014</cx:pt>
          <cx:pt idx="3706">425899</cx:pt>
          <cx:pt idx="3707">126387</cx:pt>
          <cx:pt idx="3708">80276912</cx:pt>
          <cx:pt idx="3709">1750000</cx:pt>
          <cx:pt idx="3710">617172</cx:pt>
          <cx:pt idx="3711">2808000</cx:pt>
          <cx:pt idx="3712">12843</cx:pt>
          <cx:pt idx="3713">34151</cx:pt>
          <cx:pt idx="3714">1523883</cx:pt>
          <cx:pt idx="3715">4000000</cx:pt>
          <cx:pt idx="3716">1281176</cx:pt>
          <cx:pt idx="3717">16115878</cx:pt>
          <cx:pt idx="3718">1652472</cx:pt>
          <cx:pt idx="3719">2360184</cx:pt>
          <cx:pt idx="3720">255352</cx:pt>
          <cx:pt idx="3721">856942</cx:pt>
          <cx:pt idx="3722">16892</cx:pt>
          <cx:pt idx="3723">12438</cx:pt>
          <cx:pt idx="3724">40542</cx:pt>
          <cx:pt idx="3725">5199</cx:pt>
          <cx:pt idx="3726">2468</cx:pt>
          <cx:pt idx="3727">318622</cx:pt>
          <cx:pt idx="3728">12006514</cx:pt>
          <cx:pt idx="3729">4186931</cx:pt>
          <cx:pt idx="3730">3799339</cx:pt>
          <cx:pt idx="3731">1977544</cx:pt>
          <cx:pt idx="3732">1050600</cx:pt>
          <cx:pt idx="3733">902835</cx:pt>
          <cx:pt idx="3734">489220</cx:pt>
          <cx:pt idx="3735">212285</cx:pt>
          <cx:pt idx="3736">203134</cx:pt>
          <cx:pt idx="3737">191309</cx:pt>
          <cx:pt idx="3738">3388210</cx:pt>
          <cx:pt idx="3739">177840</cx:pt>
          <cx:pt idx="3740">49494</cx:pt>
          <cx:pt idx="3741">18195</cx:pt>
          <cx:pt idx="3742">18000000</cx:pt>
          <cx:pt idx="3743">111300</cx:pt>
          <cx:pt idx="3744">1027119</cx:pt>
          <cx:pt idx="3745">5000000</cx:pt>
          <cx:pt idx="3746">4505922</cx:pt>
          <cx:pt idx="3747">3500000</cx:pt>
          <cx:pt idx="3748">381225</cx:pt>
          <cx:pt idx="3749">2428241</cx:pt>
          <cx:pt idx="3750">78030</cx:pt>
          <cx:pt idx="3751">174682</cx:pt>
          <cx:pt idx="3752">215185</cx:pt>
          <cx:pt idx="3753">1111</cx:pt>
          <cx:pt idx="3754">925402</cx:pt>
          <cx:pt idx="3755">469947</cx:pt>
          <cx:pt idx="3756">7137502</cx:pt>
          <cx:pt idx="3757">1316074</cx:pt>
          <cx:pt idx="3758">15180000</cx:pt>
          <cx:pt idx="3759">2882062</cx:pt>
          <cx:pt idx="3760">9437933</cx:pt>
          <cx:pt idx="3761">110720</cx:pt>
          <cx:pt idx="3762">155984</cx:pt>
          <cx:pt idx="3763">4914</cx:pt>
          <cx:pt idx="3764">5858</cx:pt>
          <cx:pt idx="3765">6706368</cx:pt>
          <cx:pt idx="3766">1573712</cx:pt>
          <cx:pt idx="3767">10174663</cx:pt>
          <cx:pt idx="3768">22757819</cx:pt>
          <cx:pt idx="3769">3000000</cx:pt>
          <cx:pt idx="3770">5228617</cx:pt>
          <cx:pt idx="3771">110536</cx:pt>
          <cx:pt idx="3772">59379</cx:pt>
          <cx:pt idx="3773">3216970</cx:pt>
          <cx:pt idx="3774">536767</cx:pt>
          <cx:pt idx="3775">11529368</cx:pt>
          <cx:pt idx="3776">40557</cx:pt>
          <cx:pt idx="3777">30084</cx:pt>
          <cx:pt idx="3778">10246600</cx:pt>
          <cx:pt idx="3779">389804</cx:pt>
          <cx:pt idx="3780">241816</cx:pt>
          <cx:pt idx="3781">277233</cx:pt>
          <cx:pt idx="3782">243768</cx:pt>
          <cx:pt idx="3783">3151130</cx:pt>
          <cx:pt idx="3784">8231</cx:pt>
          <cx:pt idx="3785">2856622</cx:pt>
          <cx:pt idx="3786">1227508</cx:pt>
          <cx:pt idx="3787">192467</cx:pt>
          <cx:pt idx="3788">76382</cx:pt>
          <cx:pt idx="3789">180483</cx:pt>
          <cx:pt idx="3790">136007</cx:pt>
          <cx:pt idx="3791">673780</cx:pt>
          <cx:pt idx="3792">94596</cx:pt>
          <cx:pt idx="3793">424760</cx:pt>
          <cx:pt idx="3794">70071</cx:pt>
          <cx:pt idx="3795">2040920</cx:pt>
          <cx:pt idx="3796">4584</cx:pt>
          <cx:pt idx="3797">85222</cx:pt>
        </cx:lvl>
      </cx:numDim>
    </cx:data>
  </cx:chartData>
  <cx:chart>
    <cx:title pos="t" align="ctr" overlay="0">
      <cx:tx>
        <cx:rich>
          <a:bodyPr rot="0" spcFirstLastPara="1" vertOverflow="ellipsis" vert="horz" wrap="square" lIns="0" tIns="0" rIns="0" bIns="0" anchor="ctr" anchorCtr="1"/>
          <a:lstStyle/>
          <a:p>
            <a:pPr algn="ctr">
              <a:defRPr/>
            </a:pPr>
            <a:r>
              <a:rPr lang="en-US"/>
              <a:t>Outliers for Gross</a:t>
            </a:r>
          </a:p>
          <a:p>
            <a:pPr algn="ctr">
              <a:defRPr/>
            </a:pPr>
            <a:endParaRPr lang="en-US"/>
          </a:p>
        </cx:rich>
      </cx:tx>
    </cx:title>
    <cx:plotArea>
      <cx:plotAreaRegion>
        <cx:series layoutId="boxWhisker" uniqueId="{875AE175-4023-48A6-9BF6-5F37B590D262}">
          <cx:dataId val="0"/>
          <cx:layoutPr>
            <cx:visibility meanLine="0" meanMarker="1" nonoutliers="0" outliers="1"/>
            <cx:statistics quartileMethod="exclusive"/>
          </cx:layoutPr>
        </cx:series>
      </cx:plotAreaRegion>
      <cx:axis id="0">
        <cx:catScaling gapWidth="1.5"/>
        <cx:tickLabels/>
      </cx:axis>
      <cx:axis id="1">
        <cx:valScaling/>
        <cx:tickLabels/>
      </cx:axis>
    </cx:plotArea>
  </cx:chart>
  <cx:spPr>
    <a:solidFill>
      <a:schemeClr val="bg1">
        <a:alpha val="70000"/>
      </a:schemeClr>
    </a:solidFill>
  </cx:spPr>
  <cx:clrMapOvr bg1="lt1" tx1="dk1" bg2="lt2" tx2="dk2" accent1="accent1" accent2="accent2" accent3="accent3" accent4="accent4" accent5="accent5" accent6="accent6" hlink="hlink" folHlink="folHlink"/>
</cx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Distribution</a:t>
            </a:r>
            <a:r>
              <a:rPr lang="en-US" baseline="0" dirty="0"/>
              <a:t> of Movie Genres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'Count Of Genres'!$I$1</c:f>
              <c:strCache>
                <c:ptCount val="1"/>
                <c:pt idx="0">
                  <c:v>Count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'Count Of Genres'!$H$2:$H$23</c:f>
              <c:strCache>
                <c:ptCount val="22"/>
                <c:pt idx="0">
                  <c:v>Drama</c:v>
                </c:pt>
                <c:pt idx="1">
                  <c:v>Comedy</c:v>
                </c:pt>
                <c:pt idx="2">
                  <c:v>Thriller</c:v>
                </c:pt>
                <c:pt idx="3">
                  <c:v>Action</c:v>
                </c:pt>
                <c:pt idx="4">
                  <c:v>Romance</c:v>
                </c:pt>
                <c:pt idx="5">
                  <c:v>Adventure</c:v>
                </c:pt>
                <c:pt idx="6">
                  <c:v>Crime</c:v>
                </c:pt>
                <c:pt idx="7">
                  <c:v>Fantasy</c:v>
                </c:pt>
                <c:pt idx="8">
                  <c:v>Sci-Fi</c:v>
                </c:pt>
                <c:pt idx="9">
                  <c:v>Family</c:v>
                </c:pt>
                <c:pt idx="10">
                  <c:v>Horror</c:v>
                </c:pt>
                <c:pt idx="11">
                  <c:v>Mystery</c:v>
                </c:pt>
                <c:pt idx="12">
                  <c:v>Musical</c:v>
                </c:pt>
                <c:pt idx="13">
                  <c:v>Biography</c:v>
                </c:pt>
                <c:pt idx="14">
                  <c:v>Animation</c:v>
                </c:pt>
                <c:pt idx="15">
                  <c:v>War</c:v>
                </c:pt>
                <c:pt idx="16">
                  <c:v>History</c:v>
                </c:pt>
                <c:pt idx="17">
                  <c:v>Sport</c:v>
                </c:pt>
                <c:pt idx="18">
                  <c:v>Documentary</c:v>
                </c:pt>
                <c:pt idx="19">
                  <c:v>Western</c:v>
                </c:pt>
                <c:pt idx="20">
                  <c:v>Short</c:v>
                </c:pt>
                <c:pt idx="21">
                  <c:v>Film-Noir</c:v>
                </c:pt>
              </c:strCache>
            </c:strRef>
          </c:cat>
          <c:val>
            <c:numRef>
              <c:f>'Count Of Genres'!$I$2:$I$23</c:f>
              <c:numCache>
                <c:formatCode>General</c:formatCode>
                <c:ptCount val="22"/>
                <c:pt idx="0">
                  <c:v>1917</c:v>
                </c:pt>
                <c:pt idx="1">
                  <c:v>1496</c:v>
                </c:pt>
                <c:pt idx="2">
                  <c:v>1089</c:v>
                </c:pt>
                <c:pt idx="3">
                  <c:v>937</c:v>
                </c:pt>
                <c:pt idx="4">
                  <c:v>872</c:v>
                </c:pt>
                <c:pt idx="5">
                  <c:v>766</c:v>
                </c:pt>
                <c:pt idx="6">
                  <c:v>704</c:v>
                </c:pt>
                <c:pt idx="7">
                  <c:v>496</c:v>
                </c:pt>
                <c:pt idx="8">
                  <c:v>484</c:v>
                </c:pt>
                <c:pt idx="9">
                  <c:v>443</c:v>
                </c:pt>
                <c:pt idx="10">
                  <c:v>379</c:v>
                </c:pt>
                <c:pt idx="11">
                  <c:v>377</c:v>
                </c:pt>
                <c:pt idx="12">
                  <c:v>261</c:v>
                </c:pt>
                <c:pt idx="13">
                  <c:v>242</c:v>
                </c:pt>
                <c:pt idx="14">
                  <c:v>197</c:v>
                </c:pt>
                <c:pt idx="15">
                  <c:v>161</c:v>
                </c:pt>
                <c:pt idx="16">
                  <c:v>154</c:v>
                </c:pt>
                <c:pt idx="17">
                  <c:v>147</c:v>
                </c:pt>
                <c:pt idx="18">
                  <c:v>67</c:v>
                </c:pt>
                <c:pt idx="19">
                  <c:v>60</c:v>
                </c:pt>
                <c:pt idx="20">
                  <c:v>2</c:v>
                </c:pt>
                <c:pt idx="2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29-4724-BE45-0DC087DED2C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462870080"/>
        <c:axId val="1462876320"/>
      </c:barChart>
      <c:catAx>
        <c:axId val="1462870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2876320"/>
        <c:crosses val="autoZero"/>
        <c:auto val="1"/>
        <c:lblAlgn val="ctr"/>
        <c:lblOffset val="100"/>
        <c:noMultiLvlLbl val="0"/>
      </c:catAx>
      <c:valAx>
        <c:axId val="1462876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6287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7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Descriptive Statistics of </a:t>
            </a:r>
            <a:r>
              <a:rPr lang="en-IN" dirty="0" smtClean="0"/>
              <a:t>IMDB </a:t>
            </a:r>
            <a:r>
              <a:rPr lang="en-IN" dirty="0"/>
              <a:t>Scores Based on Genres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 DS on Genres'!$A$2</c:f>
              <c:strCache>
                <c:ptCount val="1"/>
                <c:pt idx="0">
                  <c:v>Drama</c:v>
                </c:pt>
              </c:strCache>
            </c:strRef>
          </c:tx>
          <c:spPr>
            <a:solidFill>
              <a:schemeClr val="accent1">
                <a:shade val="42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 DS on Genres'!$C$1:$J$1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Variance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 DS on Genres'!$C$2:$J$2</c:f>
              <c:numCache>
                <c:formatCode>General</c:formatCode>
                <c:ptCount val="8"/>
                <c:pt idx="0">
                  <c:v>9.3000000000000007</c:v>
                </c:pt>
                <c:pt idx="1">
                  <c:v>2.1</c:v>
                </c:pt>
                <c:pt idx="2" formatCode="0.00">
                  <c:v>6.8247058823529336</c:v>
                </c:pt>
                <c:pt idx="3">
                  <c:v>6.9</c:v>
                </c:pt>
                <c:pt idx="4">
                  <c:v>6.7</c:v>
                </c:pt>
                <c:pt idx="5">
                  <c:v>7.2000000000000011</c:v>
                </c:pt>
                <c:pt idx="6" formatCode="0.00">
                  <c:v>0.80135604095767987</c:v>
                </c:pt>
                <c:pt idx="7" formatCode="0.00">
                  <c:v>0.89518491997892813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EB-4D53-BFB4-2A790CD114D5}"/>
            </c:ext>
          </c:extLst>
        </c:ser>
        <c:ser>
          <c:idx val="1"/>
          <c:order val="1"/>
          <c:tx>
            <c:strRef>
              <c:f>' DS on Genres'!$A$3</c:f>
              <c:strCache>
                <c:ptCount val="1"/>
                <c:pt idx="0">
                  <c:v>Comedy</c:v>
                </c:pt>
              </c:strCache>
            </c:strRef>
          </c:tx>
          <c:spPr>
            <a:solidFill>
              <a:schemeClr val="accent1">
                <a:shade val="5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 DS on Genres'!$C$1:$J$1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Variance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 DS on Genres'!$C$3:$J$3</c:f>
              <c:numCache>
                <c:formatCode>General</c:formatCode>
                <c:ptCount val="8"/>
                <c:pt idx="0">
                  <c:v>8.8000000000000007</c:v>
                </c:pt>
                <c:pt idx="1">
                  <c:v>1.9</c:v>
                </c:pt>
                <c:pt idx="2" formatCode="0.00">
                  <c:v>6.1666666666666785</c:v>
                </c:pt>
                <c:pt idx="3">
                  <c:v>6.3</c:v>
                </c:pt>
                <c:pt idx="4">
                  <c:v>6.7</c:v>
                </c:pt>
                <c:pt idx="5">
                  <c:v>6.9</c:v>
                </c:pt>
                <c:pt idx="6" formatCode="0.00">
                  <c:v>1.0866541749476477</c:v>
                </c:pt>
                <c:pt idx="7" formatCode="0.00">
                  <c:v>1.0424270597733194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EEB-4D53-BFB4-2A790CD114D5}"/>
            </c:ext>
          </c:extLst>
        </c:ser>
        <c:ser>
          <c:idx val="2"/>
          <c:order val="2"/>
          <c:tx>
            <c:strRef>
              <c:f>' DS on Genres'!$A$4</c:f>
              <c:strCache>
                <c:ptCount val="1"/>
                <c:pt idx="0">
                  <c:v>Thriller</c:v>
                </c:pt>
              </c:strCache>
            </c:strRef>
          </c:tx>
          <c:spPr>
            <a:solidFill>
              <a:schemeClr val="accent1">
                <a:shade val="68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DS on Genres'!$C$1:$J$1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Variance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 DS on Genres'!$C$4:$J$4</c:f>
              <c:numCache>
                <c:formatCode>General</c:formatCode>
                <c:ptCount val="8"/>
                <c:pt idx="0">
                  <c:v>9</c:v>
                </c:pt>
                <c:pt idx="1">
                  <c:v>2.7</c:v>
                </c:pt>
                <c:pt idx="2" formatCode="0.00">
                  <c:v>5.3</c:v>
                </c:pt>
                <c:pt idx="3">
                  <c:v>6.4</c:v>
                </c:pt>
                <c:pt idx="4">
                  <c:v>6.5</c:v>
                </c:pt>
                <c:pt idx="5">
                  <c:v>6.3</c:v>
                </c:pt>
                <c:pt idx="6" formatCode="0.00">
                  <c:v>0.95578504807634035</c:v>
                </c:pt>
                <c:pt idx="7" formatCode="0.00">
                  <c:v>0.97764259731066361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EEB-4D53-BFB4-2A790CD114D5}"/>
            </c:ext>
          </c:extLst>
        </c:ser>
        <c:ser>
          <c:idx val="3"/>
          <c:order val="3"/>
          <c:tx>
            <c:strRef>
              <c:f>' DS on Genres'!$A$5</c:f>
              <c:strCache>
                <c:ptCount val="1"/>
                <c:pt idx="0">
                  <c:v>Action</c:v>
                </c:pt>
              </c:strCache>
            </c:strRef>
          </c:tx>
          <c:spPr>
            <a:solidFill>
              <a:schemeClr val="accent1">
                <a:shade val="8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DS on Genres'!$C$1:$J$1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Variance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 DS on Genres'!$C$5:$J$5</c:f>
              <c:numCache>
                <c:formatCode>General</c:formatCode>
                <c:ptCount val="8"/>
                <c:pt idx="0">
                  <c:v>9.1</c:v>
                </c:pt>
                <c:pt idx="1">
                  <c:v>2.1</c:v>
                </c:pt>
                <c:pt idx="2" formatCode="0.00">
                  <c:v>6.2852721451440861</c:v>
                </c:pt>
                <c:pt idx="3">
                  <c:v>6.3</c:v>
                </c:pt>
                <c:pt idx="4">
                  <c:v>6.6</c:v>
                </c:pt>
                <c:pt idx="5">
                  <c:v>7</c:v>
                </c:pt>
                <c:pt idx="6" formatCode="0.00">
                  <c:v>1.0961544883701446</c:v>
                </c:pt>
                <c:pt idx="7" formatCode="0.00">
                  <c:v>1.0469739673793923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EEB-4D53-BFB4-2A790CD114D5}"/>
            </c:ext>
          </c:extLst>
        </c:ser>
        <c:ser>
          <c:idx val="4"/>
          <c:order val="4"/>
          <c:tx>
            <c:strRef>
              <c:f>' DS on Genres'!$A$6</c:f>
              <c:strCache>
                <c:ptCount val="1"/>
                <c:pt idx="0">
                  <c:v>Romance</c:v>
                </c:pt>
              </c:strCache>
            </c:strRef>
          </c:tx>
          <c:spPr>
            <a:solidFill>
              <a:schemeClr val="accent1">
                <a:shade val="93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DS on Genres'!$C$1:$J$1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Variance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 DS on Genres'!$C$6:$J$6</c:f>
              <c:numCache>
                <c:formatCode>General</c:formatCode>
                <c:ptCount val="8"/>
                <c:pt idx="0">
                  <c:v>8.5</c:v>
                </c:pt>
                <c:pt idx="1">
                  <c:v>2.1</c:v>
                </c:pt>
                <c:pt idx="2" formatCode="0.00">
                  <c:v>6.1333333333333329</c:v>
                </c:pt>
                <c:pt idx="3">
                  <c:v>6.5</c:v>
                </c:pt>
                <c:pt idx="4">
                  <c:v>6.5</c:v>
                </c:pt>
                <c:pt idx="5">
                  <c:v>6.4</c:v>
                </c:pt>
                <c:pt idx="6" formatCode="0.00">
                  <c:v>0.95358564883002506</c:v>
                </c:pt>
                <c:pt idx="7" formatCode="0.00">
                  <c:v>0.97651710114571222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EEB-4D53-BFB4-2A790CD114D5}"/>
            </c:ext>
          </c:extLst>
        </c:ser>
        <c:ser>
          <c:idx val="5"/>
          <c:order val="5"/>
          <c:tx>
            <c:strRef>
              <c:f>' DS on Genres'!$A$7</c:f>
              <c:strCache>
                <c:ptCount val="1"/>
                <c:pt idx="0">
                  <c:v>Adventure</c:v>
                </c:pt>
              </c:strCache>
            </c:strRef>
          </c:tx>
          <c:spPr>
            <a:solidFill>
              <a:schemeClr val="accent1">
                <a:tint val="94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DS on Genres'!$C$1:$J$1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Variance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 DS on Genres'!$C$7:$J$7</c:f>
              <c:numCache>
                <c:formatCode>General</c:formatCode>
                <c:ptCount val="8"/>
                <c:pt idx="0">
                  <c:v>8.9</c:v>
                </c:pt>
                <c:pt idx="1">
                  <c:v>2.2999999999999998</c:v>
                </c:pt>
                <c:pt idx="2" formatCode="0.00">
                  <c:v>6.561307901907357</c:v>
                </c:pt>
                <c:pt idx="3">
                  <c:v>6.6</c:v>
                </c:pt>
                <c:pt idx="4">
                  <c:v>6.6</c:v>
                </c:pt>
                <c:pt idx="5">
                  <c:v>6.6000000000000005</c:v>
                </c:pt>
                <c:pt idx="6" formatCode="0.00">
                  <c:v>1.2458957556462715</c:v>
                </c:pt>
                <c:pt idx="7" formatCode="0.00">
                  <c:v>1.1161970057504507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EEB-4D53-BFB4-2A790CD114D5}"/>
            </c:ext>
          </c:extLst>
        </c:ser>
        <c:ser>
          <c:idx val="6"/>
          <c:order val="6"/>
          <c:tx>
            <c:strRef>
              <c:f>' DS on Genres'!$A$8</c:f>
              <c:strCache>
                <c:ptCount val="1"/>
                <c:pt idx="0">
                  <c:v>Crime</c:v>
                </c:pt>
              </c:strCache>
            </c:strRef>
          </c:tx>
          <c:spPr>
            <a:solidFill>
              <a:schemeClr val="accent1">
                <a:tint val="81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DS on Genres'!$C$1:$J$1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Variance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 DS on Genres'!$C$8:$J$8</c:f>
              <c:numCache>
                <c:formatCode>General</c:formatCode>
                <c:ptCount val="8"/>
                <c:pt idx="0">
                  <c:v>9.3000000000000007</c:v>
                </c:pt>
                <c:pt idx="1">
                  <c:v>2.4</c:v>
                </c:pt>
                <c:pt idx="2" formatCode="0.00">
                  <c:v>6.9232283464566926</c:v>
                </c:pt>
                <c:pt idx="3">
                  <c:v>6.6</c:v>
                </c:pt>
                <c:pt idx="4">
                  <c:v>6.6</c:v>
                </c:pt>
                <c:pt idx="5">
                  <c:v>6.9</c:v>
                </c:pt>
                <c:pt idx="6" formatCode="0.00">
                  <c:v>0.98182833080448273</c:v>
                </c:pt>
                <c:pt idx="7" formatCode="0.00">
                  <c:v>0.99087250986415132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EEB-4D53-BFB4-2A790CD114D5}"/>
            </c:ext>
          </c:extLst>
        </c:ser>
        <c:ser>
          <c:idx val="7"/>
          <c:order val="7"/>
          <c:tx>
            <c:strRef>
              <c:f>' DS on Genres'!$A$9</c:f>
              <c:strCache>
                <c:ptCount val="1"/>
                <c:pt idx="0">
                  <c:v>Fantasy</c:v>
                </c:pt>
              </c:strCache>
            </c:strRef>
          </c:tx>
          <c:spPr>
            <a:solidFill>
              <a:schemeClr val="accent1">
                <a:tint val="69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DS on Genres'!$C$1:$J$1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Variance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 DS on Genres'!$C$9:$J$9</c:f>
              <c:numCache>
                <c:formatCode>General</c:formatCode>
                <c:ptCount val="8"/>
                <c:pt idx="0">
                  <c:v>8.9</c:v>
                </c:pt>
                <c:pt idx="1">
                  <c:v>2.2000000000000002</c:v>
                </c:pt>
                <c:pt idx="2" formatCode="0.00">
                  <c:v>6.2342857142857149</c:v>
                </c:pt>
                <c:pt idx="3">
                  <c:v>6.4</c:v>
                </c:pt>
                <c:pt idx="4">
                  <c:v>6.7</c:v>
                </c:pt>
                <c:pt idx="5">
                  <c:v>6.7</c:v>
                </c:pt>
                <c:pt idx="6" formatCode="0.00">
                  <c:v>1.2979225741415144</c:v>
                </c:pt>
                <c:pt idx="7" formatCode="0.00">
                  <c:v>1.1392640493500681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DEEB-4D53-BFB4-2A790CD114D5}"/>
            </c:ext>
          </c:extLst>
        </c:ser>
        <c:ser>
          <c:idx val="8"/>
          <c:order val="8"/>
          <c:tx>
            <c:strRef>
              <c:f>' DS on Genres'!$A$10</c:f>
              <c:strCache>
                <c:ptCount val="1"/>
                <c:pt idx="0">
                  <c:v>Sci-Fi</c:v>
                </c:pt>
              </c:strCache>
            </c:strRef>
          </c:tx>
          <c:spPr>
            <a:solidFill>
              <a:schemeClr val="accent1">
                <a:tint val="5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DS on Genres'!$C$1:$J$1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Variance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 DS on Genres'!$C$10:$J$10</c:f>
              <c:numCache>
                <c:formatCode>General</c:formatCode>
                <c:ptCount val="8"/>
                <c:pt idx="0">
                  <c:v>8.8000000000000007</c:v>
                </c:pt>
                <c:pt idx="1">
                  <c:v>1.9</c:v>
                </c:pt>
                <c:pt idx="2" formatCode="0.00">
                  <c:v>6.5874999999999995</c:v>
                </c:pt>
                <c:pt idx="3">
                  <c:v>6.4</c:v>
                </c:pt>
                <c:pt idx="4">
                  <c:v>7</c:v>
                </c:pt>
                <c:pt idx="5">
                  <c:v>6.9</c:v>
                </c:pt>
                <c:pt idx="6" formatCode="0.00">
                  <c:v>1.3595041322314527</c:v>
                </c:pt>
                <c:pt idx="7" formatCode="0.00">
                  <c:v>1.165977758034626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EEB-4D53-BFB4-2A790CD114D5}"/>
            </c:ext>
          </c:extLst>
        </c:ser>
        <c:ser>
          <c:idx val="9"/>
          <c:order val="9"/>
          <c:tx>
            <c:strRef>
              <c:f>' DS on Genres'!$A$11</c:f>
              <c:strCache>
                <c:ptCount val="1"/>
                <c:pt idx="0">
                  <c:v>Family</c:v>
                </c:pt>
              </c:strCache>
            </c:strRef>
          </c:tx>
          <c:spPr>
            <a:solidFill>
              <a:schemeClr val="accent1">
                <a:tint val="43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DS on Genres'!$C$1:$J$1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Variance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 DS on Genres'!$C$11:$J$11</c:f>
              <c:numCache>
                <c:formatCode>General</c:formatCode>
                <c:ptCount val="8"/>
                <c:pt idx="0">
                  <c:v>8.6</c:v>
                </c:pt>
                <c:pt idx="1">
                  <c:v>1.9</c:v>
                </c:pt>
                <c:pt idx="2" formatCode="0.00">
                  <c:v>6.5</c:v>
                </c:pt>
                <c:pt idx="3">
                  <c:v>6.3</c:v>
                </c:pt>
                <c:pt idx="4">
                  <c:v>5.4</c:v>
                </c:pt>
                <c:pt idx="5">
                  <c:v>6.6999999999999993</c:v>
                </c:pt>
                <c:pt idx="6" formatCode="0.00">
                  <c:v>1.3623311201584891</c:v>
                </c:pt>
                <c:pt idx="7" formatCode="0.00">
                  <c:v>1.1671894105750313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DEEB-4D53-BFB4-2A790CD114D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220818847"/>
        <c:axId val="220815103"/>
      </c:barChart>
      <c:catAx>
        <c:axId val="22081884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cap="all" spc="120" normalizeH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0815103"/>
        <c:crosses val="autoZero"/>
        <c:auto val="1"/>
        <c:lblAlgn val="ctr"/>
        <c:lblOffset val="100"/>
        <c:noMultiLvlLbl val="0"/>
      </c:catAx>
      <c:valAx>
        <c:axId val="22081510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08188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>
        <a:alpha val="78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 b="1" dirty="0" smtClean="0">
                <a:solidFill>
                  <a:schemeClr val="tx1"/>
                </a:solidFill>
              </a:rPr>
              <a:t>IMDB </a:t>
            </a:r>
            <a:r>
              <a:rPr lang="en-IN" b="1" dirty="0">
                <a:solidFill>
                  <a:schemeClr val="tx1"/>
                </a:solidFill>
              </a:rPr>
              <a:t>Scores v/s Duration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'Movie Duration'!$B$1</c:f>
              <c:strCache>
                <c:ptCount val="1"/>
                <c:pt idx="0">
                  <c:v>imdb_score</c:v>
                </c:pt>
              </c:strCache>
            </c:strRef>
          </c:tx>
          <c:spPr>
            <a:ln w="25400" cap="flat" cmpd="sng" algn="ctr">
              <a:noFill/>
              <a:prstDash val="sysDot"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trendline>
            <c:spPr>
              <a:ln w="9525" cap="rnd">
                <a:solidFill>
                  <a:schemeClr val="accent1"/>
                </a:solidFill>
              </a:ln>
              <a:effectLst/>
            </c:spPr>
            <c:trendlineType val="linear"/>
            <c:dispRSqr val="0"/>
            <c:dispEq val="0"/>
          </c:trendline>
          <c:xVal>
            <c:numRef>
              <c:f>'Movie Duration'!$A$2:$A$3799</c:f>
              <c:numCache>
                <c:formatCode>General</c:formatCode>
                <c:ptCount val="3798"/>
                <c:pt idx="0">
                  <c:v>178</c:v>
                </c:pt>
                <c:pt idx="1">
                  <c:v>169</c:v>
                </c:pt>
                <c:pt idx="2">
                  <c:v>148</c:v>
                </c:pt>
                <c:pt idx="3">
                  <c:v>164</c:v>
                </c:pt>
                <c:pt idx="4">
                  <c:v>132</c:v>
                </c:pt>
                <c:pt idx="5">
                  <c:v>156</c:v>
                </c:pt>
                <c:pt idx="6">
                  <c:v>100</c:v>
                </c:pt>
                <c:pt idx="7">
                  <c:v>141</c:v>
                </c:pt>
                <c:pt idx="8">
                  <c:v>153</c:v>
                </c:pt>
                <c:pt idx="9">
                  <c:v>183</c:v>
                </c:pt>
                <c:pt idx="10">
                  <c:v>169</c:v>
                </c:pt>
                <c:pt idx="11">
                  <c:v>106</c:v>
                </c:pt>
                <c:pt idx="12">
                  <c:v>151</c:v>
                </c:pt>
                <c:pt idx="13">
                  <c:v>150</c:v>
                </c:pt>
                <c:pt idx="14">
                  <c:v>143</c:v>
                </c:pt>
                <c:pt idx="15">
                  <c:v>150</c:v>
                </c:pt>
                <c:pt idx="16">
                  <c:v>173</c:v>
                </c:pt>
                <c:pt idx="17">
                  <c:v>136</c:v>
                </c:pt>
                <c:pt idx="18">
                  <c:v>106</c:v>
                </c:pt>
                <c:pt idx="19">
                  <c:v>164</c:v>
                </c:pt>
                <c:pt idx="20">
                  <c:v>153</c:v>
                </c:pt>
                <c:pt idx="21">
                  <c:v>156</c:v>
                </c:pt>
                <c:pt idx="22">
                  <c:v>186</c:v>
                </c:pt>
                <c:pt idx="23">
                  <c:v>113</c:v>
                </c:pt>
                <c:pt idx="24">
                  <c:v>201</c:v>
                </c:pt>
                <c:pt idx="25">
                  <c:v>194</c:v>
                </c:pt>
                <c:pt idx="26">
                  <c:v>147</c:v>
                </c:pt>
                <c:pt idx="27">
                  <c:v>131</c:v>
                </c:pt>
                <c:pt idx="28">
                  <c:v>124</c:v>
                </c:pt>
                <c:pt idx="29">
                  <c:v>143</c:v>
                </c:pt>
                <c:pt idx="30">
                  <c:v>135</c:v>
                </c:pt>
                <c:pt idx="31">
                  <c:v>195</c:v>
                </c:pt>
                <c:pt idx="32">
                  <c:v>108</c:v>
                </c:pt>
                <c:pt idx="33">
                  <c:v>104</c:v>
                </c:pt>
                <c:pt idx="34">
                  <c:v>104</c:v>
                </c:pt>
                <c:pt idx="35">
                  <c:v>150</c:v>
                </c:pt>
                <c:pt idx="36">
                  <c:v>165</c:v>
                </c:pt>
                <c:pt idx="37">
                  <c:v>130</c:v>
                </c:pt>
                <c:pt idx="38">
                  <c:v>142</c:v>
                </c:pt>
                <c:pt idx="39">
                  <c:v>125</c:v>
                </c:pt>
                <c:pt idx="40">
                  <c:v>106</c:v>
                </c:pt>
                <c:pt idx="41">
                  <c:v>123</c:v>
                </c:pt>
                <c:pt idx="42">
                  <c:v>103</c:v>
                </c:pt>
                <c:pt idx="43">
                  <c:v>118</c:v>
                </c:pt>
                <c:pt idx="44">
                  <c:v>140</c:v>
                </c:pt>
                <c:pt idx="45">
                  <c:v>123</c:v>
                </c:pt>
                <c:pt idx="46">
                  <c:v>149</c:v>
                </c:pt>
                <c:pt idx="47">
                  <c:v>132</c:v>
                </c:pt>
                <c:pt idx="48">
                  <c:v>114</c:v>
                </c:pt>
                <c:pt idx="49">
                  <c:v>143</c:v>
                </c:pt>
                <c:pt idx="50">
                  <c:v>116</c:v>
                </c:pt>
                <c:pt idx="51">
                  <c:v>131</c:v>
                </c:pt>
                <c:pt idx="52">
                  <c:v>154</c:v>
                </c:pt>
                <c:pt idx="53">
                  <c:v>122</c:v>
                </c:pt>
                <c:pt idx="54">
                  <c:v>93</c:v>
                </c:pt>
                <c:pt idx="55">
                  <c:v>122</c:v>
                </c:pt>
                <c:pt idx="56">
                  <c:v>98</c:v>
                </c:pt>
                <c:pt idx="57">
                  <c:v>91</c:v>
                </c:pt>
                <c:pt idx="58">
                  <c:v>158</c:v>
                </c:pt>
                <c:pt idx="59">
                  <c:v>96</c:v>
                </c:pt>
                <c:pt idx="60">
                  <c:v>127</c:v>
                </c:pt>
                <c:pt idx="61">
                  <c:v>110</c:v>
                </c:pt>
                <c:pt idx="62">
                  <c:v>150</c:v>
                </c:pt>
                <c:pt idx="63">
                  <c:v>144</c:v>
                </c:pt>
                <c:pt idx="64">
                  <c:v>152</c:v>
                </c:pt>
                <c:pt idx="65">
                  <c:v>96</c:v>
                </c:pt>
                <c:pt idx="66">
                  <c:v>94</c:v>
                </c:pt>
                <c:pt idx="67">
                  <c:v>126</c:v>
                </c:pt>
                <c:pt idx="68">
                  <c:v>126</c:v>
                </c:pt>
                <c:pt idx="69">
                  <c:v>106</c:v>
                </c:pt>
                <c:pt idx="70">
                  <c:v>112</c:v>
                </c:pt>
                <c:pt idx="71">
                  <c:v>123</c:v>
                </c:pt>
                <c:pt idx="72">
                  <c:v>96</c:v>
                </c:pt>
                <c:pt idx="73">
                  <c:v>113</c:v>
                </c:pt>
                <c:pt idx="74">
                  <c:v>176</c:v>
                </c:pt>
                <c:pt idx="75">
                  <c:v>118</c:v>
                </c:pt>
                <c:pt idx="76">
                  <c:v>95</c:v>
                </c:pt>
                <c:pt idx="77">
                  <c:v>106</c:v>
                </c:pt>
                <c:pt idx="78">
                  <c:v>124</c:v>
                </c:pt>
                <c:pt idx="79">
                  <c:v>132</c:v>
                </c:pt>
                <c:pt idx="80">
                  <c:v>97</c:v>
                </c:pt>
                <c:pt idx="81">
                  <c:v>130</c:v>
                </c:pt>
                <c:pt idx="82">
                  <c:v>128</c:v>
                </c:pt>
                <c:pt idx="83">
                  <c:v>136</c:v>
                </c:pt>
                <c:pt idx="84">
                  <c:v>93</c:v>
                </c:pt>
                <c:pt idx="85">
                  <c:v>130</c:v>
                </c:pt>
                <c:pt idx="86">
                  <c:v>102</c:v>
                </c:pt>
                <c:pt idx="87">
                  <c:v>101</c:v>
                </c:pt>
                <c:pt idx="88">
                  <c:v>100</c:v>
                </c:pt>
                <c:pt idx="89">
                  <c:v>120</c:v>
                </c:pt>
                <c:pt idx="90">
                  <c:v>98</c:v>
                </c:pt>
                <c:pt idx="91">
                  <c:v>109</c:v>
                </c:pt>
                <c:pt idx="92">
                  <c:v>121</c:v>
                </c:pt>
                <c:pt idx="93">
                  <c:v>169</c:v>
                </c:pt>
                <c:pt idx="94">
                  <c:v>148</c:v>
                </c:pt>
                <c:pt idx="95">
                  <c:v>182</c:v>
                </c:pt>
                <c:pt idx="96">
                  <c:v>106</c:v>
                </c:pt>
                <c:pt idx="97">
                  <c:v>166</c:v>
                </c:pt>
                <c:pt idx="98">
                  <c:v>132</c:v>
                </c:pt>
                <c:pt idx="99">
                  <c:v>137</c:v>
                </c:pt>
                <c:pt idx="100">
                  <c:v>109</c:v>
                </c:pt>
                <c:pt idx="101">
                  <c:v>98</c:v>
                </c:pt>
                <c:pt idx="102">
                  <c:v>113</c:v>
                </c:pt>
                <c:pt idx="103">
                  <c:v>93</c:v>
                </c:pt>
                <c:pt idx="104">
                  <c:v>123</c:v>
                </c:pt>
                <c:pt idx="105">
                  <c:v>126</c:v>
                </c:pt>
                <c:pt idx="106">
                  <c:v>113</c:v>
                </c:pt>
                <c:pt idx="107">
                  <c:v>184</c:v>
                </c:pt>
                <c:pt idx="108">
                  <c:v>144</c:v>
                </c:pt>
                <c:pt idx="109">
                  <c:v>206</c:v>
                </c:pt>
                <c:pt idx="110">
                  <c:v>138</c:v>
                </c:pt>
                <c:pt idx="111">
                  <c:v>157</c:v>
                </c:pt>
                <c:pt idx="112">
                  <c:v>102</c:v>
                </c:pt>
                <c:pt idx="113">
                  <c:v>104</c:v>
                </c:pt>
                <c:pt idx="114">
                  <c:v>115</c:v>
                </c:pt>
                <c:pt idx="115">
                  <c:v>111</c:v>
                </c:pt>
                <c:pt idx="116">
                  <c:v>128</c:v>
                </c:pt>
                <c:pt idx="117">
                  <c:v>89</c:v>
                </c:pt>
                <c:pt idx="118">
                  <c:v>105</c:v>
                </c:pt>
                <c:pt idx="119">
                  <c:v>119</c:v>
                </c:pt>
                <c:pt idx="120">
                  <c:v>129</c:v>
                </c:pt>
                <c:pt idx="121">
                  <c:v>102</c:v>
                </c:pt>
                <c:pt idx="122">
                  <c:v>138</c:v>
                </c:pt>
                <c:pt idx="123">
                  <c:v>112</c:v>
                </c:pt>
                <c:pt idx="124">
                  <c:v>120</c:v>
                </c:pt>
                <c:pt idx="125">
                  <c:v>146</c:v>
                </c:pt>
                <c:pt idx="126">
                  <c:v>115</c:v>
                </c:pt>
                <c:pt idx="127">
                  <c:v>96</c:v>
                </c:pt>
                <c:pt idx="128">
                  <c:v>88</c:v>
                </c:pt>
                <c:pt idx="129">
                  <c:v>99</c:v>
                </c:pt>
                <c:pt idx="130">
                  <c:v>113</c:v>
                </c:pt>
                <c:pt idx="131">
                  <c:v>131</c:v>
                </c:pt>
                <c:pt idx="132">
                  <c:v>119</c:v>
                </c:pt>
                <c:pt idx="133">
                  <c:v>91</c:v>
                </c:pt>
                <c:pt idx="134">
                  <c:v>90</c:v>
                </c:pt>
                <c:pt idx="135">
                  <c:v>103</c:v>
                </c:pt>
                <c:pt idx="136">
                  <c:v>124</c:v>
                </c:pt>
                <c:pt idx="137">
                  <c:v>131</c:v>
                </c:pt>
                <c:pt idx="138">
                  <c:v>88</c:v>
                </c:pt>
                <c:pt idx="139">
                  <c:v>85</c:v>
                </c:pt>
                <c:pt idx="140">
                  <c:v>111</c:v>
                </c:pt>
                <c:pt idx="141">
                  <c:v>92</c:v>
                </c:pt>
                <c:pt idx="142">
                  <c:v>196</c:v>
                </c:pt>
                <c:pt idx="143">
                  <c:v>93</c:v>
                </c:pt>
                <c:pt idx="144">
                  <c:v>133</c:v>
                </c:pt>
                <c:pt idx="145">
                  <c:v>116</c:v>
                </c:pt>
                <c:pt idx="146">
                  <c:v>153</c:v>
                </c:pt>
                <c:pt idx="147">
                  <c:v>88</c:v>
                </c:pt>
                <c:pt idx="148">
                  <c:v>115</c:v>
                </c:pt>
                <c:pt idx="149">
                  <c:v>95</c:v>
                </c:pt>
                <c:pt idx="150">
                  <c:v>133</c:v>
                </c:pt>
                <c:pt idx="151">
                  <c:v>97</c:v>
                </c:pt>
                <c:pt idx="152">
                  <c:v>90</c:v>
                </c:pt>
                <c:pt idx="153">
                  <c:v>154</c:v>
                </c:pt>
                <c:pt idx="154">
                  <c:v>150</c:v>
                </c:pt>
                <c:pt idx="155">
                  <c:v>127</c:v>
                </c:pt>
                <c:pt idx="156">
                  <c:v>121</c:v>
                </c:pt>
                <c:pt idx="157">
                  <c:v>102</c:v>
                </c:pt>
                <c:pt idx="158">
                  <c:v>126</c:v>
                </c:pt>
                <c:pt idx="159">
                  <c:v>121</c:v>
                </c:pt>
                <c:pt idx="160">
                  <c:v>215</c:v>
                </c:pt>
                <c:pt idx="161">
                  <c:v>127</c:v>
                </c:pt>
                <c:pt idx="162">
                  <c:v>138</c:v>
                </c:pt>
                <c:pt idx="163">
                  <c:v>122</c:v>
                </c:pt>
                <c:pt idx="164">
                  <c:v>124</c:v>
                </c:pt>
                <c:pt idx="165">
                  <c:v>106</c:v>
                </c:pt>
                <c:pt idx="166">
                  <c:v>124</c:v>
                </c:pt>
                <c:pt idx="167">
                  <c:v>128</c:v>
                </c:pt>
                <c:pt idx="168">
                  <c:v>138</c:v>
                </c:pt>
                <c:pt idx="169">
                  <c:v>115</c:v>
                </c:pt>
                <c:pt idx="170">
                  <c:v>100</c:v>
                </c:pt>
                <c:pt idx="171">
                  <c:v>135</c:v>
                </c:pt>
                <c:pt idx="172">
                  <c:v>117</c:v>
                </c:pt>
                <c:pt idx="173">
                  <c:v>156</c:v>
                </c:pt>
                <c:pt idx="174">
                  <c:v>96</c:v>
                </c:pt>
                <c:pt idx="175">
                  <c:v>107</c:v>
                </c:pt>
                <c:pt idx="176">
                  <c:v>92</c:v>
                </c:pt>
                <c:pt idx="177">
                  <c:v>115</c:v>
                </c:pt>
                <c:pt idx="178">
                  <c:v>92</c:v>
                </c:pt>
                <c:pt idx="179">
                  <c:v>117</c:v>
                </c:pt>
                <c:pt idx="180">
                  <c:v>146</c:v>
                </c:pt>
                <c:pt idx="181">
                  <c:v>94</c:v>
                </c:pt>
                <c:pt idx="182">
                  <c:v>116</c:v>
                </c:pt>
                <c:pt idx="183">
                  <c:v>147</c:v>
                </c:pt>
                <c:pt idx="184">
                  <c:v>90</c:v>
                </c:pt>
                <c:pt idx="185">
                  <c:v>101</c:v>
                </c:pt>
                <c:pt idx="186">
                  <c:v>138</c:v>
                </c:pt>
                <c:pt idx="187">
                  <c:v>107</c:v>
                </c:pt>
                <c:pt idx="188">
                  <c:v>142</c:v>
                </c:pt>
                <c:pt idx="189">
                  <c:v>165</c:v>
                </c:pt>
                <c:pt idx="190">
                  <c:v>100</c:v>
                </c:pt>
                <c:pt idx="191">
                  <c:v>82</c:v>
                </c:pt>
                <c:pt idx="192">
                  <c:v>98</c:v>
                </c:pt>
                <c:pt idx="193">
                  <c:v>95</c:v>
                </c:pt>
                <c:pt idx="194">
                  <c:v>159</c:v>
                </c:pt>
                <c:pt idx="195">
                  <c:v>96</c:v>
                </c:pt>
                <c:pt idx="196">
                  <c:v>143</c:v>
                </c:pt>
                <c:pt idx="197">
                  <c:v>123</c:v>
                </c:pt>
                <c:pt idx="198">
                  <c:v>174</c:v>
                </c:pt>
                <c:pt idx="199">
                  <c:v>101</c:v>
                </c:pt>
                <c:pt idx="200">
                  <c:v>134</c:v>
                </c:pt>
                <c:pt idx="201">
                  <c:v>132</c:v>
                </c:pt>
                <c:pt idx="202">
                  <c:v>129</c:v>
                </c:pt>
                <c:pt idx="203">
                  <c:v>106</c:v>
                </c:pt>
                <c:pt idx="204">
                  <c:v>113</c:v>
                </c:pt>
                <c:pt idx="205">
                  <c:v>102</c:v>
                </c:pt>
                <c:pt idx="206">
                  <c:v>135</c:v>
                </c:pt>
                <c:pt idx="207">
                  <c:v>125</c:v>
                </c:pt>
                <c:pt idx="208">
                  <c:v>110</c:v>
                </c:pt>
                <c:pt idx="209">
                  <c:v>124</c:v>
                </c:pt>
                <c:pt idx="210">
                  <c:v>123</c:v>
                </c:pt>
                <c:pt idx="211">
                  <c:v>130</c:v>
                </c:pt>
                <c:pt idx="212">
                  <c:v>92</c:v>
                </c:pt>
                <c:pt idx="213">
                  <c:v>127</c:v>
                </c:pt>
                <c:pt idx="214">
                  <c:v>123</c:v>
                </c:pt>
                <c:pt idx="215">
                  <c:v>123</c:v>
                </c:pt>
                <c:pt idx="216">
                  <c:v>107</c:v>
                </c:pt>
                <c:pt idx="217">
                  <c:v>124</c:v>
                </c:pt>
                <c:pt idx="218">
                  <c:v>77</c:v>
                </c:pt>
                <c:pt idx="219">
                  <c:v>109</c:v>
                </c:pt>
                <c:pt idx="220">
                  <c:v>134</c:v>
                </c:pt>
                <c:pt idx="221">
                  <c:v>117</c:v>
                </c:pt>
                <c:pt idx="222">
                  <c:v>135</c:v>
                </c:pt>
                <c:pt idx="223">
                  <c:v>121</c:v>
                </c:pt>
                <c:pt idx="224">
                  <c:v>117</c:v>
                </c:pt>
                <c:pt idx="225">
                  <c:v>124</c:v>
                </c:pt>
                <c:pt idx="226">
                  <c:v>140</c:v>
                </c:pt>
                <c:pt idx="227">
                  <c:v>142</c:v>
                </c:pt>
                <c:pt idx="228">
                  <c:v>92</c:v>
                </c:pt>
                <c:pt idx="229">
                  <c:v>138</c:v>
                </c:pt>
                <c:pt idx="230">
                  <c:v>136</c:v>
                </c:pt>
                <c:pt idx="231">
                  <c:v>98</c:v>
                </c:pt>
                <c:pt idx="232">
                  <c:v>153</c:v>
                </c:pt>
                <c:pt idx="233">
                  <c:v>120</c:v>
                </c:pt>
                <c:pt idx="234">
                  <c:v>101</c:v>
                </c:pt>
                <c:pt idx="235">
                  <c:v>91</c:v>
                </c:pt>
                <c:pt idx="236">
                  <c:v>108</c:v>
                </c:pt>
                <c:pt idx="237">
                  <c:v>112</c:v>
                </c:pt>
                <c:pt idx="238">
                  <c:v>100</c:v>
                </c:pt>
                <c:pt idx="239">
                  <c:v>108</c:v>
                </c:pt>
                <c:pt idx="240">
                  <c:v>114</c:v>
                </c:pt>
                <c:pt idx="241">
                  <c:v>119</c:v>
                </c:pt>
                <c:pt idx="242">
                  <c:v>142</c:v>
                </c:pt>
                <c:pt idx="243">
                  <c:v>125</c:v>
                </c:pt>
                <c:pt idx="244">
                  <c:v>126</c:v>
                </c:pt>
                <c:pt idx="245">
                  <c:v>119</c:v>
                </c:pt>
                <c:pt idx="246">
                  <c:v>170</c:v>
                </c:pt>
                <c:pt idx="247">
                  <c:v>85</c:v>
                </c:pt>
                <c:pt idx="248">
                  <c:v>119</c:v>
                </c:pt>
                <c:pt idx="249">
                  <c:v>102</c:v>
                </c:pt>
                <c:pt idx="250">
                  <c:v>103</c:v>
                </c:pt>
                <c:pt idx="251">
                  <c:v>76</c:v>
                </c:pt>
                <c:pt idx="252">
                  <c:v>120</c:v>
                </c:pt>
                <c:pt idx="253">
                  <c:v>127</c:v>
                </c:pt>
                <c:pt idx="254">
                  <c:v>105</c:v>
                </c:pt>
                <c:pt idx="255">
                  <c:v>121</c:v>
                </c:pt>
                <c:pt idx="256">
                  <c:v>114</c:v>
                </c:pt>
                <c:pt idx="257">
                  <c:v>129</c:v>
                </c:pt>
                <c:pt idx="258">
                  <c:v>171</c:v>
                </c:pt>
                <c:pt idx="259">
                  <c:v>120</c:v>
                </c:pt>
                <c:pt idx="260">
                  <c:v>165</c:v>
                </c:pt>
                <c:pt idx="261">
                  <c:v>82</c:v>
                </c:pt>
                <c:pt idx="262">
                  <c:v>115</c:v>
                </c:pt>
                <c:pt idx="263">
                  <c:v>194</c:v>
                </c:pt>
                <c:pt idx="264">
                  <c:v>84</c:v>
                </c:pt>
                <c:pt idx="265">
                  <c:v>97</c:v>
                </c:pt>
                <c:pt idx="266">
                  <c:v>151</c:v>
                </c:pt>
                <c:pt idx="267">
                  <c:v>136</c:v>
                </c:pt>
                <c:pt idx="268">
                  <c:v>104</c:v>
                </c:pt>
                <c:pt idx="269">
                  <c:v>127</c:v>
                </c:pt>
                <c:pt idx="270">
                  <c:v>171</c:v>
                </c:pt>
                <c:pt idx="271">
                  <c:v>145</c:v>
                </c:pt>
                <c:pt idx="272">
                  <c:v>174</c:v>
                </c:pt>
                <c:pt idx="273">
                  <c:v>144</c:v>
                </c:pt>
                <c:pt idx="274">
                  <c:v>119</c:v>
                </c:pt>
                <c:pt idx="275">
                  <c:v>153</c:v>
                </c:pt>
                <c:pt idx="276">
                  <c:v>140</c:v>
                </c:pt>
                <c:pt idx="277">
                  <c:v>176</c:v>
                </c:pt>
                <c:pt idx="278">
                  <c:v>141</c:v>
                </c:pt>
                <c:pt idx="279">
                  <c:v>106</c:v>
                </c:pt>
                <c:pt idx="280">
                  <c:v>98</c:v>
                </c:pt>
                <c:pt idx="281">
                  <c:v>116</c:v>
                </c:pt>
                <c:pt idx="282">
                  <c:v>115</c:v>
                </c:pt>
                <c:pt idx="283">
                  <c:v>165</c:v>
                </c:pt>
                <c:pt idx="284">
                  <c:v>91</c:v>
                </c:pt>
                <c:pt idx="285">
                  <c:v>78</c:v>
                </c:pt>
                <c:pt idx="286">
                  <c:v>103</c:v>
                </c:pt>
                <c:pt idx="287">
                  <c:v>131</c:v>
                </c:pt>
                <c:pt idx="288">
                  <c:v>104</c:v>
                </c:pt>
                <c:pt idx="289">
                  <c:v>101</c:v>
                </c:pt>
                <c:pt idx="290">
                  <c:v>102</c:v>
                </c:pt>
                <c:pt idx="291">
                  <c:v>103</c:v>
                </c:pt>
                <c:pt idx="292">
                  <c:v>121</c:v>
                </c:pt>
                <c:pt idx="293">
                  <c:v>143</c:v>
                </c:pt>
                <c:pt idx="294">
                  <c:v>240</c:v>
                </c:pt>
                <c:pt idx="295">
                  <c:v>121</c:v>
                </c:pt>
                <c:pt idx="296">
                  <c:v>129</c:v>
                </c:pt>
                <c:pt idx="297">
                  <c:v>172</c:v>
                </c:pt>
                <c:pt idx="298">
                  <c:v>101</c:v>
                </c:pt>
                <c:pt idx="299">
                  <c:v>87</c:v>
                </c:pt>
                <c:pt idx="300">
                  <c:v>101</c:v>
                </c:pt>
                <c:pt idx="301">
                  <c:v>95</c:v>
                </c:pt>
                <c:pt idx="302">
                  <c:v>102</c:v>
                </c:pt>
                <c:pt idx="303">
                  <c:v>131</c:v>
                </c:pt>
                <c:pt idx="304">
                  <c:v>114</c:v>
                </c:pt>
                <c:pt idx="305">
                  <c:v>94</c:v>
                </c:pt>
                <c:pt idx="306">
                  <c:v>122</c:v>
                </c:pt>
                <c:pt idx="307">
                  <c:v>95</c:v>
                </c:pt>
                <c:pt idx="308">
                  <c:v>115</c:v>
                </c:pt>
                <c:pt idx="309">
                  <c:v>88</c:v>
                </c:pt>
                <c:pt idx="310">
                  <c:v>110</c:v>
                </c:pt>
                <c:pt idx="311">
                  <c:v>130</c:v>
                </c:pt>
                <c:pt idx="312">
                  <c:v>216</c:v>
                </c:pt>
                <c:pt idx="313">
                  <c:v>146</c:v>
                </c:pt>
                <c:pt idx="314">
                  <c:v>85</c:v>
                </c:pt>
                <c:pt idx="315">
                  <c:v>93</c:v>
                </c:pt>
                <c:pt idx="316">
                  <c:v>152</c:v>
                </c:pt>
                <c:pt idx="317">
                  <c:v>85</c:v>
                </c:pt>
                <c:pt idx="318">
                  <c:v>126</c:v>
                </c:pt>
                <c:pt idx="319">
                  <c:v>146</c:v>
                </c:pt>
                <c:pt idx="320">
                  <c:v>89</c:v>
                </c:pt>
                <c:pt idx="321">
                  <c:v>88</c:v>
                </c:pt>
                <c:pt idx="322">
                  <c:v>105</c:v>
                </c:pt>
                <c:pt idx="323">
                  <c:v>135</c:v>
                </c:pt>
                <c:pt idx="324">
                  <c:v>100</c:v>
                </c:pt>
                <c:pt idx="325">
                  <c:v>192</c:v>
                </c:pt>
                <c:pt idx="326">
                  <c:v>172</c:v>
                </c:pt>
                <c:pt idx="327">
                  <c:v>102</c:v>
                </c:pt>
                <c:pt idx="328">
                  <c:v>100</c:v>
                </c:pt>
                <c:pt idx="329">
                  <c:v>119</c:v>
                </c:pt>
                <c:pt idx="330">
                  <c:v>92</c:v>
                </c:pt>
                <c:pt idx="331">
                  <c:v>105</c:v>
                </c:pt>
                <c:pt idx="332">
                  <c:v>107</c:v>
                </c:pt>
                <c:pt idx="333">
                  <c:v>101</c:v>
                </c:pt>
                <c:pt idx="334">
                  <c:v>137</c:v>
                </c:pt>
                <c:pt idx="335">
                  <c:v>115</c:v>
                </c:pt>
                <c:pt idx="336">
                  <c:v>124</c:v>
                </c:pt>
                <c:pt idx="337">
                  <c:v>118</c:v>
                </c:pt>
                <c:pt idx="338">
                  <c:v>98</c:v>
                </c:pt>
                <c:pt idx="339">
                  <c:v>82</c:v>
                </c:pt>
                <c:pt idx="340">
                  <c:v>98</c:v>
                </c:pt>
                <c:pt idx="341">
                  <c:v>90</c:v>
                </c:pt>
                <c:pt idx="342">
                  <c:v>130</c:v>
                </c:pt>
                <c:pt idx="343">
                  <c:v>90</c:v>
                </c:pt>
                <c:pt idx="344">
                  <c:v>94</c:v>
                </c:pt>
                <c:pt idx="345">
                  <c:v>114</c:v>
                </c:pt>
                <c:pt idx="346">
                  <c:v>94</c:v>
                </c:pt>
                <c:pt idx="347">
                  <c:v>151</c:v>
                </c:pt>
                <c:pt idx="348">
                  <c:v>88</c:v>
                </c:pt>
                <c:pt idx="349">
                  <c:v>121</c:v>
                </c:pt>
                <c:pt idx="350">
                  <c:v>158</c:v>
                </c:pt>
                <c:pt idx="351">
                  <c:v>128</c:v>
                </c:pt>
                <c:pt idx="352">
                  <c:v>128</c:v>
                </c:pt>
                <c:pt idx="353">
                  <c:v>95</c:v>
                </c:pt>
                <c:pt idx="354">
                  <c:v>92</c:v>
                </c:pt>
                <c:pt idx="355">
                  <c:v>121</c:v>
                </c:pt>
                <c:pt idx="356">
                  <c:v>113</c:v>
                </c:pt>
                <c:pt idx="357">
                  <c:v>106</c:v>
                </c:pt>
                <c:pt idx="358">
                  <c:v>146</c:v>
                </c:pt>
                <c:pt idx="359">
                  <c:v>88</c:v>
                </c:pt>
                <c:pt idx="360">
                  <c:v>150</c:v>
                </c:pt>
                <c:pt idx="361">
                  <c:v>119</c:v>
                </c:pt>
                <c:pt idx="362">
                  <c:v>128</c:v>
                </c:pt>
                <c:pt idx="363">
                  <c:v>106</c:v>
                </c:pt>
                <c:pt idx="364">
                  <c:v>117</c:v>
                </c:pt>
                <c:pt idx="365">
                  <c:v>129</c:v>
                </c:pt>
                <c:pt idx="366">
                  <c:v>116</c:v>
                </c:pt>
                <c:pt idx="367">
                  <c:v>114</c:v>
                </c:pt>
                <c:pt idx="368">
                  <c:v>114</c:v>
                </c:pt>
                <c:pt idx="369">
                  <c:v>96</c:v>
                </c:pt>
                <c:pt idx="370">
                  <c:v>132</c:v>
                </c:pt>
                <c:pt idx="371">
                  <c:v>104</c:v>
                </c:pt>
                <c:pt idx="372">
                  <c:v>111</c:v>
                </c:pt>
                <c:pt idx="373">
                  <c:v>138</c:v>
                </c:pt>
                <c:pt idx="374">
                  <c:v>129</c:v>
                </c:pt>
                <c:pt idx="375">
                  <c:v>144</c:v>
                </c:pt>
                <c:pt idx="376">
                  <c:v>110</c:v>
                </c:pt>
                <c:pt idx="377">
                  <c:v>140</c:v>
                </c:pt>
                <c:pt idx="378">
                  <c:v>113</c:v>
                </c:pt>
                <c:pt idx="379">
                  <c:v>143</c:v>
                </c:pt>
                <c:pt idx="380">
                  <c:v>108</c:v>
                </c:pt>
                <c:pt idx="381">
                  <c:v>108</c:v>
                </c:pt>
                <c:pt idx="382">
                  <c:v>124</c:v>
                </c:pt>
                <c:pt idx="383">
                  <c:v>116</c:v>
                </c:pt>
                <c:pt idx="384">
                  <c:v>110</c:v>
                </c:pt>
                <c:pt idx="385">
                  <c:v>91</c:v>
                </c:pt>
                <c:pt idx="386">
                  <c:v>107</c:v>
                </c:pt>
                <c:pt idx="387">
                  <c:v>115</c:v>
                </c:pt>
                <c:pt idx="388">
                  <c:v>100</c:v>
                </c:pt>
                <c:pt idx="389">
                  <c:v>104</c:v>
                </c:pt>
                <c:pt idx="390">
                  <c:v>138</c:v>
                </c:pt>
                <c:pt idx="391">
                  <c:v>140</c:v>
                </c:pt>
                <c:pt idx="392">
                  <c:v>120</c:v>
                </c:pt>
                <c:pt idx="393">
                  <c:v>122</c:v>
                </c:pt>
                <c:pt idx="394">
                  <c:v>83</c:v>
                </c:pt>
                <c:pt idx="395">
                  <c:v>139</c:v>
                </c:pt>
                <c:pt idx="396">
                  <c:v>131</c:v>
                </c:pt>
                <c:pt idx="397">
                  <c:v>104</c:v>
                </c:pt>
                <c:pt idx="398">
                  <c:v>130</c:v>
                </c:pt>
                <c:pt idx="399">
                  <c:v>145</c:v>
                </c:pt>
                <c:pt idx="400">
                  <c:v>104</c:v>
                </c:pt>
                <c:pt idx="401">
                  <c:v>97</c:v>
                </c:pt>
                <c:pt idx="402">
                  <c:v>178</c:v>
                </c:pt>
                <c:pt idx="403">
                  <c:v>108</c:v>
                </c:pt>
                <c:pt idx="404">
                  <c:v>106</c:v>
                </c:pt>
                <c:pt idx="405">
                  <c:v>112</c:v>
                </c:pt>
                <c:pt idx="406">
                  <c:v>135</c:v>
                </c:pt>
                <c:pt idx="407">
                  <c:v>109</c:v>
                </c:pt>
                <c:pt idx="408">
                  <c:v>86</c:v>
                </c:pt>
                <c:pt idx="409">
                  <c:v>95</c:v>
                </c:pt>
                <c:pt idx="410">
                  <c:v>107</c:v>
                </c:pt>
                <c:pt idx="411">
                  <c:v>82</c:v>
                </c:pt>
                <c:pt idx="412">
                  <c:v>88</c:v>
                </c:pt>
                <c:pt idx="413">
                  <c:v>120</c:v>
                </c:pt>
                <c:pt idx="414">
                  <c:v>162</c:v>
                </c:pt>
                <c:pt idx="415">
                  <c:v>123</c:v>
                </c:pt>
                <c:pt idx="416">
                  <c:v>101</c:v>
                </c:pt>
                <c:pt idx="417">
                  <c:v>113</c:v>
                </c:pt>
                <c:pt idx="418">
                  <c:v>110</c:v>
                </c:pt>
                <c:pt idx="419">
                  <c:v>142</c:v>
                </c:pt>
                <c:pt idx="420">
                  <c:v>102</c:v>
                </c:pt>
                <c:pt idx="421">
                  <c:v>126</c:v>
                </c:pt>
                <c:pt idx="422">
                  <c:v>83</c:v>
                </c:pt>
                <c:pt idx="423">
                  <c:v>85</c:v>
                </c:pt>
                <c:pt idx="424">
                  <c:v>120</c:v>
                </c:pt>
                <c:pt idx="425">
                  <c:v>116</c:v>
                </c:pt>
                <c:pt idx="426">
                  <c:v>113</c:v>
                </c:pt>
                <c:pt idx="427">
                  <c:v>87</c:v>
                </c:pt>
                <c:pt idx="428">
                  <c:v>101</c:v>
                </c:pt>
                <c:pt idx="429">
                  <c:v>110</c:v>
                </c:pt>
                <c:pt idx="430">
                  <c:v>128</c:v>
                </c:pt>
                <c:pt idx="431">
                  <c:v>138</c:v>
                </c:pt>
                <c:pt idx="432">
                  <c:v>88</c:v>
                </c:pt>
                <c:pt idx="433">
                  <c:v>91</c:v>
                </c:pt>
                <c:pt idx="434">
                  <c:v>138</c:v>
                </c:pt>
                <c:pt idx="435">
                  <c:v>99</c:v>
                </c:pt>
                <c:pt idx="436">
                  <c:v>117</c:v>
                </c:pt>
                <c:pt idx="437">
                  <c:v>117</c:v>
                </c:pt>
                <c:pt idx="438">
                  <c:v>123</c:v>
                </c:pt>
                <c:pt idx="439">
                  <c:v>118</c:v>
                </c:pt>
                <c:pt idx="440">
                  <c:v>154</c:v>
                </c:pt>
                <c:pt idx="441">
                  <c:v>118</c:v>
                </c:pt>
                <c:pt idx="442">
                  <c:v>90</c:v>
                </c:pt>
                <c:pt idx="443">
                  <c:v>113</c:v>
                </c:pt>
                <c:pt idx="444">
                  <c:v>88</c:v>
                </c:pt>
                <c:pt idx="445">
                  <c:v>93</c:v>
                </c:pt>
                <c:pt idx="446">
                  <c:v>104</c:v>
                </c:pt>
                <c:pt idx="447">
                  <c:v>135</c:v>
                </c:pt>
                <c:pt idx="448">
                  <c:v>134</c:v>
                </c:pt>
                <c:pt idx="449">
                  <c:v>98</c:v>
                </c:pt>
                <c:pt idx="450">
                  <c:v>80</c:v>
                </c:pt>
                <c:pt idx="451">
                  <c:v>83</c:v>
                </c:pt>
                <c:pt idx="452">
                  <c:v>102</c:v>
                </c:pt>
                <c:pt idx="453">
                  <c:v>130</c:v>
                </c:pt>
                <c:pt idx="454">
                  <c:v>129</c:v>
                </c:pt>
                <c:pt idx="455">
                  <c:v>89</c:v>
                </c:pt>
                <c:pt idx="456">
                  <c:v>74</c:v>
                </c:pt>
                <c:pt idx="457">
                  <c:v>96</c:v>
                </c:pt>
                <c:pt idx="458">
                  <c:v>114</c:v>
                </c:pt>
                <c:pt idx="459">
                  <c:v>99</c:v>
                </c:pt>
                <c:pt idx="460">
                  <c:v>129</c:v>
                </c:pt>
                <c:pt idx="461">
                  <c:v>113</c:v>
                </c:pt>
                <c:pt idx="462">
                  <c:v>90</c:v>
                </c:pt>
                <c:pt idx="463">
                  <c:v>118</c:v>
                </c:pt>
                <c:pt idx="464">
                  <c:v>106</c:v>
                </c:pt>
                <c:pt idx="465">
                  <c:v>89</c:v>
                </c:pt>
                <c:pt idx="466">
                  <c:v>145</c:v>
                </c:pt>
                <c:pt idx="467">
                  <c:v>114</c:v>
                </c:pt>
                <c:pt idx="468">
                  <c:v>87</c:v>
                </c:pt>
                <c:pt idx="469">
                  <c:v>119</c:v>
                </c:pt>
                <c:pt idx="470">
                  <c:v>91</c:v>
                </c:pt>
                <c:pt idx="471">
                  <c:v>118</c:v>
                </c:pt>
                <c:pt idx="472">
                  <c:v>116</c:v>
                </c:pt>
                <c:pt idx="473">
                  <c:v>177</c:v>
                </c:pt>
                <c:pt idx="474">
                  <c:v>97</c:v>
                </c:pt>
                <c:pt idx="475">
                  <c:v>106</c:v>
                </c:pt>
                <c:pt idx="476">
                  <c:v>106</c:v>
                </c:pt>
                <c:pt idx="477">
                  <c:v>94</c:v>
                </c:pt>
                <c:pt idx="478">
                  <c:v>104</c:v>
                </c:pt>
                <c:pt idx="479">
                  <c:v>102</c:v>
                </c:pt>
                <c:pt idx="480">
                  <c:v>105</c:v>
                </c:pt>
                <c:pt idx="481">
                  <c:v>135</c:v>
                </c:pt>
                <c:pt idx="482">
                  <c:v>73</c:v>
                </c:pt>
                <c:pt idx="483">
                  <c:v>94</c:v>
                </c:pt>
                <c:pt idx="484">
                  <c:v>95</c:v>
                </c:pt>
                <c:pt idx="485">
                  <c:v>124</c:v>
                </c:pt>
                <c:pt idx="486">
                  <c:v>136</c:v>
                </c:pt>
                <c:pt idx="487">
                  <c:v>91</c:v>
                </c:pt>
                <c:pt idx="488">
                  <c:v>107</c:v>
                </c:pt>
                <c:pt idx="489">
                  <c:v>108</c:v>
                </c:pt>
                <c:pt idx="490">
                  <c:v>99</c:v>
                </c:pt>
                <c:pt idx="491">
                  <c:v>92</c:v>
                </c:pt>
                <c:pt idx="492">
                  <c:v>87</c:v>
                </c:pt>
                <c:pt idx="493">
                  <c:v>110</c:v>
                </c:pt>
                <c:pt idx="494">
                  <c:v>98</c:v>
                </c:pt>
                <c:pt idx="495">
                  <c:v>154</c:v>
                </c:pt>
                <c:pt idx="496">
                  <c:v>129</c:v>
                </c:pt>
                <c:pt idx="497">
                  <c:v>86</c:v>
                </c:pt>
                <c:pt idx="498">
                  <c:v>109</c:v>
                </c:pt>
                <c:pt idx="499">
                  <c:v>104</c:v>
                </c:pt>
                <c:pt idx="500">
                  <c:v>110</c:v>
                </c:pt>
                <c:pt idx="501">
                  <c:v>136</c:v>
                </c:pt>
                <c:pt idx="502">
                  <c:v>115</c:v>
                </c:pt>
                <c:pt idx="503">
                  <c:v>99</c:v>
                </c:pt>
                <c:pt idx="504">
                  <c:v>117</c:v>
                </c:pt>
                <c:pt idx="505">
                  <c:v>125</c:v>
                </c:pt>
                <c:pt idx="506">
                  <c:v>110</c:v>
                </c:pt>
                <c:pt idx="507">
                  <c:v>125</c:v>
                </c:pt>
                <c:pt idx="508">
                  <c:v>102</c:v>
                </c:pt>
                <c:pt idx="509">
                  <c:v>128</c:v>
                </c:pt>
                <c:pt idx="510">
                  <c:v>100</c:v>
                </c:pt>
                <c:pt idx="511">
                  <c:v>124</c:v>
                </c:pt>
                <c:pt idx="512">
                  <c:v>102</c:v>
                </c:pt>
                <c:pt idx="513">
                  <c:v>90</c:v>
                </c:pt>
                <c:pt idx="514">
                  <c:v>130</c:v>
                </c:pt>
                <c:pt idx="515">
                  <c:v>118</c:v>
                </c:pt>
                <c:pt idx="516">
                  <c:v>163</c:v>
                </c:pt>
                <c:pt idx="517">
                  <c:v>142</c:v>
                </c:pt>
                <c:pt idx="518">
                  <c:v>100</c:v>
                </c:pt>
                <c:pt idx="519">
                  <c:v>116</c:v>
                </c:pt>
                <c:pt idx="520">
                  <c:v>131</c:v>
                </c:pt>
                <c:pt idx="521">
                  <c:v>91</c:v>
                </c:pt>
                <c:pt idx="522">
                  <c:v>123</c:v>
                </c:pt>
                <c:pt idx="523">
                  <c:v>134</c:v>
                </c:pt>
                <c:pt idx="524">
                  <c:v>148</c:v>
                </c:pt>
                <c:pt idx="525">
                  <c:v>110</c:v>
                </c:pt>
                <c:pt idx="526">
                  <c:v>113</c:v>
                </c:pt>
                <c:pt idx="527">
                  <c:v>94</c:v>
                </c:pt>
                <c:pt idx="528">
                  <c:v>116</c:v>
                </c:pt>
                <c:pt idx="529">
                  <c:v>99</c:v>
                </c:pt>
                <c:pt idx="530">
                  <c:v>93</c:v>
                </c:pt>
                <c:pt idx="531">
                  <c:v>113</c:v>
                </c:pt>
                <c:pt idx="532">
                  <c:v>106</c:v>
                </c:pt>
                <c:pt idx="533">
                  <c:v>91</c:v>
                </c:pt>
                <c:pt idx="534">
                  <c:v>128</c:v>
                </c:pt>
                <c:pt idx="535">
                  <c:v>98</c:v>
                </c:pt>
                <c:pt idx="536">
                  <c:v>134</c:v>
                </c:pt>
                <c:pt idx="537">
                  <c:v>97</c:v>
                </c:pt>
                <c:pt idx="538">
                  <c:v>112</c:v>
                </c:pt>
                <c:pt idx="539">
                  <c:v>153</c:v>
                </c:pt>
                <c:pt idx="540">
                  <c:v>110</c:v>
                </c:pt>
                <c:pt idx="541">
                  <c:v>122</c:v>
                </c:pt>
                <c:pt idx="542">
                  <c:v>87</c:v>
                </c:pt>
                <c:pt idx="543">
                  <c:v>178</c:v>
                </c:pt>
                <c:pt idx="544">
                  <c:v>125</c:v>
                </c:pt>
                <c:pt idx="545">
                  <c:v>87</c:v>
                </c:pt>
                <c:pt idx="546">
                  <c:v>152</c:v>
                </c:pt>
                <c:pt idx="547">
                  <c:v>116</c:v>
                </c:pt>
                <c:pt idx="548">
                  <c:v>109</c:v>
                </c:pt>
                <c:pt idx="549">
                  <c:v>108</c:v>
                </c:pt>
                <c:pt idx="550">
                  <c:v>85</c:v>
                </c:pt>
                <c:pt idx="551">
                  <c:v>106</c:v>
                </c:pt>
                <c:pt idx="552">
                  <c:v>93</c:v>
                </c:pt>
                <c:pt idx="553">
                  <c:v>117</c:v>
                </c:pt>
                <c:pt idx="554">
                  <c:v>116</c:v>
                </c:pt>
                <c:pt idx="555">
                  <c:v>132</c:v>
                </c:pt>
                <c:pt idx="556">
                  <c:v>92</c:v>
                </c:pt>
                <c:pt idx="557">
                  <c:v>139</c:v>
                </c:pt>
                <c:pt idx="558">
                  <c:v>153</c:v>
                </c:pt>
                <c:pt idx="559">
                  <c:v>142</c:v>
                </c:pt>
                <c:pt idx="560">
                  <c:v>124</c:v>
                </c:pt>
                <c:pt idx="561">
                  <c:v>117</c:v>
                </c:pt>
                <c:pt idx="562">
                  <c:v>141</c:v>
                </c:pt>
                <c:pt idx="563">
                  <c:v>110</c:v>
                </c:pt>
                <c:pt idx="564">
                  <c:v>109</c:v>
                </c:pt>
                <c:pt idx="565">
                  <c:v>88</c:v>
                </c:pt>
                <c:pt idx="566">
                  <c:v>124</c:v>
                </c:pt>
                <c:pt idx="567">
                  <c:v>119</c:v>
                </c:pt>
                <c:pt idx="568">
                  <c:v>103</c:v>
                </c:pt>
                <c:pt idx="569">
                  <c:v>116</c:v>
                </c:pt>
                <c:pt idx="570">
                  <c:v>125</c:v>
                </c:pt>
                <c:pt idx="571">
                  <c:v>125</c:v>
                </c:pt>
                <c:pt idx="572">
                  <c:v>146</c:v>
                </c:pt>
                <c:pt idx="573">
                  <c:v>118</c:v>
                </c:pt>
                <c:pt idx="574">
                  <c:v>171</c:v>
                </c:pt>
                <c:pt idx="575">
                  <c:v>136</c:v>
                </c:pt>
                <c:pt idx="576">
                  <c:v>92</c:v>
                </c:pt>
                <c:pt idx="577">
                  <c:v>116</c:v>
                </c:pt>
                <c:pt idx="578">
                  <c:v>127</c:v>
                </c:pt>
                <c:pt idx="579">
                  <c:v>136</c:v>
                </c:pt>
                <c:pt idx="580">
                  <c:v>111</c:v>
                </c:pt>
                <c:pt idx="581">
                  <c:v>116</c:v>
                </c:pt>
                <c:pt idx="582">
                  <c:v>113</c:v>
                </c:pt>
                <c:pt idx="583">
                  <c:v>97</c:v>
                </c:pt>
                <c:pt idx="584">
                  <c:v>88</c:v>
                </c:pt>
                <c:pt idx="585">
                  <c:v>136</c:v>
                </c:pt>
                <c:pt idx="586">
                  <c:v>125</c:v>
                </c:pt>
                <c:pt idx="587">
                  <c:v>116</c:v>
                </c:pt>
                <c:pt idx="588">
                  <c:v>98</c:v>
                </c:pt>
                <c:pt idx="589">
                  <c:v>91</c:v>
                </c:pt>
                <c:pt idx="590">
                  <c:v>97</c:v>
                </c:pt>
                <c:pt idx="591">
                  <c:v>95</c:v>
                </c:pt>
                <c:pt idx="592">
                  <c:v>88</c:v>
                </c:pt>
                <c:pt idx="593">
                  <c:v>133</c:v>
                </c:pt>
                <c:pt idx="594">
                  <c:v>106</c:v>
                </c:pt>
                <c:pt idx="595">
                  <c:v>116</c:v>
                </c:pt>
                <c:pt idx="596">
                  <c:v>115</c:v>
                </c:pt>
                <c:pt idx="597">
                  <c:v>99</c:v>
                </c:pt>
                <c:pt idx="598">
                  <c:v>124</c:v>
                </c:pt>
                <c:pt idx="599">
                  <c:v>124</c:v>
                </c:pt>
                <c:pt idx="600">
                  <c:v>124</c:v>
                </c:pt>
                <c:pt idx="601">
                  <c:v>87</c:v>
                </c:pt>
                <c:pt idx="602">
                  <c:v>105</c:v>
                </c:pt>
                <c:pt idx="603">
                  <c:v>125</c:v>
                </c:pt>
                <c:pt idx="604">
                  <c:v>141</c:v>
                </c:pt>
                <c:pt idx="605">
                  <c:v>121</c:v>
                </c:pt>
                <c:pt idx="606">
                  <c:v>111</c:v>
                </c:pt>
                <c:pt idx="607">
                  <c:v>157</c:v>
                </c:pt>
                <c:pt idx="608">
                  <c:v>128</c:v>
                </c:pt>
                <c:pt idx="609">
                  <c:v>105</c:v>
                </c:pt>
                <c:pt idx="610">
                  <c:v>113</c:v>
                </c:pt>
                <c:pt idx="611">
                  <c:v>121</c:v>
                </c:pt>
                <c:pt idx="612">
                  <c:v>102</c:v>
                </c:pt>
                <c:pt idx="613">
                  <c:v>169</c:v>
                </c:pt>
                <c:pt idx="614">
                  <c:v>132</c:v>
                </c:pt>
                <c:pt idx="615">
                  <c:v>127</c:v>
                </c:pt>
                <c:pt idx="616">
                  <c:v>103</c:v>
                </c:pt>
                <c:pt idx="617">
                  <c:v>136</c:v>
                </c:pt>
                <c:pt idx="618">
                  <c:v>150</c:v>
                </c:pt>
                <c:pt idx="619">
                  <c:v>136</c:v>
                </c:pt>
                <c:pt idx="620">
                  <c:v>140</c:v>
                </c:pt>
                <c:pt idx="621">
                  <c:v>104</c:v>
                </c:pt>
                <c:pt idx="622">
                  <c:v>158</c:v>
                </c:pt>
                <c:pt idx="623">
                  <c:v>119</c:v>
                </c:pt>
                <c:pt idx="624">
                  <c:v>106</c:v>
                </c:pt>
                <c:pt idx="625">
                  <c:v>136</c:v>
                </c:pt>
                <c:pt idx="626">
                  <c:v>95</c:v>
                </c:pt>
                <c:pt idx="627">
                  <c:v>137</c:v>
                </c:pt>
                <c:pt idx="628">
                  <c:v>130</c:v>
                </c:pt>
                <c:pt idx="629">
                  <c:v>124</c:v>
                </c:pt>
                <c:pt idx="630">
                  <c:v>108</c:v>
                </c:pt>
                <c:pt idx="631">
                  <c:v>104</c:v>
                </c:pt>
                <c:pt idx="632">
                  <c:v>129</c:v>
                </c:pt>
                <c:pt idx="633">
                  <c:v>117</c:v>
                </c:pt>
                <c:pt idx="634">
                  <c:v>99</c:v>
                </c:pt>
                <c:pt idx="635">
                  <c:v>159</c:v>
                </c:pt>
                <c:pt idx="636">
                  <c:v>118</c:v>
                </c:pt>
                <c:pt idx="637">
                  <c:v>105</c:v>
                </c:pt>
                <c:pt idx="638">
                  <c:v>103</c:v>
                </c:pt>
                <c:pt idx="639">
                  <c:v>122</c:v>
                </c:pt>
                <c:pt idx="640">
                  <c:v>143</c:v>
                </c:pt>
                <c:pt idx="641">
                  <c:v>96</c:v>
                </c:pt>
                <c:pt idx="642">
                  <c:v>111</c:v>
                </c:pt>
                <c:pt idx="643">
                  <c:v>121</c:v>
                </c:pt>
                <c:pt idx="644">
                  <c:v>135</c:v>
                </c:pt>
                <c:pt idx="645">
                  <c:v>101</c:v>
                </c:pt>
                <c:pt idx="646">
                  <c:v>151</c:v>
                </c:pt>
                <c:pt idx="647">
                  <c:v>131</c:v>
                </c:pt>
                <c:pt idx="648">
                  <c:v>100</c:v>
                </c:pt>
                <c:pt idx="649">
                  <c:v>105</c:v>
                </c:pt>
                <c:pt idx="650">
                  <c:v>92</c:v>
                </c:pt>
                <c:pt idx="651">
                  <c:v>130</c:v>
                </c:pt>
                <c:pt idx="652">
                  <c:v>100</c:v>
                </c:pt>
                <c:pt idx="653">
                  <c:v>102</c:v>
                </c:pt>
                <c:pt idx="654">
                  <c:v>133</c:v>
                </c:pt>
                <c:pt idx="655">
                  <c:v>121</c:v>
                </c:pt>
                <c:pt idx="656">
                  <c:v>147</c:v>
                </c:pt>
                <c:pt idx="657">
                  <c:v>94</c:v>
                </c:pt>
                <c:pt idx="658">
                  <c:v>94</c:v>
                </c:pt>
                <c:pt idx="659">
                  <c:v>127</c:v>
                </c:pt>
                <c:pt idx="660">
                  <c:v>212</c:v>
                </c:pt>
                <c:pt idx="661">
                  <c:v>141</c:v>
                </c:pt>
                <c:pt idx="662">
                  <c:v>103</c:v>
                </c:pt>
                <c:pt idx="663">
                  <c:v>98</c:v>
                </c:pt>
                <c:pt idx="664">
                  <c:v>116</c:v>
                </c:pt>
                <c:pt idx="665">
                  <c:v>114</c:v>
                </c:pt>
                <c:pt idx="666">
                  <c:v>87</c:v>
                </c:pt>
                <c:pt idx="667">
                  <c:v>125</c:v>
                </c:pt>
                <c:pt idx="668">
                  <c:v>187</c:v>
                </c:pt>
                <c:pt idx="669">
                  <c:v>93</c:v>
                </c:pt>
                <c:pt idx="670">
                  <c:v>95</c:v>
                </c:pt>
                <c:pt idx="671">
                  <c:v>117</c:v>
                </c:pt>
                <c:pt idx="672">
                  <c:v>106</c:v>
                </c:pt>
                <c:pt idx="673">
                  <c:v>115</c:v>
                </c:pt>
                <c:pt idx="674">
                  <c:v>189</c:v>
                </c:pt>
                <c:pt idx="675">
                  <c:v>81</c:v>
                </c:pt>
                <c:pt idx="676">
                  <c:v>149</c:v>
                </c:pt>
                <c:pt idx="677">
                  <c:v>119</c:v>
                </c:pt>
                <c:pt idx="678">
                  <c:v>130</c:v>
                </c:pt>
                <c:pt idx="679">
                  <c:v>116</c:v>
                </c:pt>
                <c:pt idx="680">
                  <c:v>103</c:v>
                </c:pt>
                <c:pt idx="681">
                  <c:v>99</c:v>
                </c:pt>
                <c:pt idx="682">
                  <c:v>92</c:v>
                </c:pt>
                <c:pt idx="683">
                  <c:v>109</c:v>
                </c:pt>
                <c:pt idx="684">
                  <c:v>87</c:v>
                </c:pt>
                <c:pt idx="685">
                  <c:v>111</c:v>
                </c:pt>
                <c:pt idx="686">
                  <c:v>101</c:v>
                </c:pt>
                <c:pt idx="687">
                  <c:v>83</c:v>
                </c:pt>
                <c:pt idx="688">
                  <c:v>113</c:v>
                </c:pt>
                <c:pt idx="689">
                  <c:v>107</c:v>
                </c:pt>
                <c:pt idx="690">
                  <c:v>94</c:v>
                </c:pt>
                <c:pt idx="691">
                  <c:v>132</c:v>
                </c:pt>
                <c:pt idx="692">
                  <c:v>140</c:v>
                </c:pt>
                <c:pt idx="693">
                  <c:v>125</c:v>
                </c:pt>
                <c:pt idx="694">
                  <c:v>111</c:v>
                </c:pt>
                <c:pt idx="695">
                  <c:v>156</c:v>
                </c:pt>
                <c:pt idx="696">
                  <c:v>170</c:v>
                </c:pt>
                <c:pt idx="697">
                  <c:v>120</c:v>
                </c:pt>
                <c:pt idx="698">
                  <c:v>100</c:v>
                </c:pt>
                <c:pt idx="699">
                  <c:v>115</c:v>
                </c:pt>
                <c:pt idx="700">
                  <c:v>130</c:v>
                </c:pt>
                <c:pt idx="701">
                  <c:v>105</c:v>
                </c:pt>
                <c:pt idx="702">
                  <c:v>111</c:v>
                </c:pt>
                <c:pt idx="703">
                  <c:v>106</c:v>
                </c:pt>
                <c:pt idx="704">
                  <c:v>89</c:v>
                </c:pt>
                <c:pt idx="705">
                  <c:v>100</c:v>
                </c:pt>
                <c:pt idx="706">
                  <c:v>91</c:v>
                </c:pt>
                <c:pt idx="707">
                  <c:v>146</c:v>
                </c:pt>
                <c:pt idx="708">
                  <c:v>98</c:v>
                </c:pt>
                <c:pt idx="709">
                  <c:v>101</c:v>
                </c:pt>
                <c:pt idx="710">
                  <c:v>94</c:v>
                </c:pt>
                <c:pt idx="711">
                  <c:v>132</c:v>
                </c:pt>
                <c:pt idx="712">
                  <c:v>115</c:v>
                </c:pt>
                <c:pt idx="713">
                  <c:v>92</c:v>
                </c:pt>
                <c:pt idx="714">
                  <c:v>124</c:v>
                </c:pt>
                <c:pt idx="715">
                  <c:v>119</c:v>
                </c:pt>
                <c:pt idx="716">
                  <c:v>124</c:v>
                </c:pt>
                <c:pt idx="717">
                  <c:v>93</c:v>
                </c:pt>
                <c:pt idx="718">
                  <c:v>98</c:v>
                </c:pt>
                <c:pt idx="719">
                  <c:v>92</c:v>
                </c:pt>
                <c:pt idx="720">
                  <c:v>105</c:v>
                </c:pt>
                <c:pt idx="721">
                  <c:v>124</c:v>
                </c:pt>
                <c:pt idx="722">
                  <c:v>99</c:v>
                </c:pt>
                <c:pt idx="723">
                  <c:v>116</c:v>
                </c:pt>
                <c:pt idx="724">
                  <c:v>124</c:v>
                </c:pt>
                <c:pt idx="725">
                  <c:v>96</c:v>
                </c:pt>
                <c:pt idx="726">
                  <c:v>104</c:v>
                </c:pt>
                <c:pt idx="727">
                  <c:v>100</c:v>
                </c:pt>
                <c:pt idx="728">
                  <c:v>115</c:v>
                </c:pt>
                <c:pt idx="729">
                  <c:v>101</c:v>
                </c:pt>
                <c:pt idx="730">
                  <c:v>113</c:v>
                </c:pt>
                <c:pt idx="731">
                  <c:v>100</c:v>
                </c:pt>
                <c:pt idx="732">
                  <c:v>134</c:v>
                </c:pt>
                <c:pt idx="733">
                  <c:v>125</c:v>
                </c:pt>
                <c:pt idx="734">
                  <c:v>94</c:v>
                </c:pt>
                <c:pt idx="735">
                  <c:v>107</c:v>
                </c:pt>
                <c:pt idx="736">
                  <c:v>91</c:v>
                </c:pt>
                <c:pt idx="737">
                  <c:v>116</c:v>
                </c:pt>
                <c:pt idx="738">
                  <c:v>100</c:v>
                </c:pt>
                <c:pt idx="739">
                  <c:v>117</c:v>
                </c:pt>
                <c:pt idx="740">
                  <c:v>110</c:v>
                </c:pt>
                <c:pt idx="741">
                  <c:v>96</c:v>
                </c:pt>
                <c:pt idx="742">
                  <c:v>101</c:v>
                </c:pt>
                <c:pt idx="743">
                  <c:v>111</c:v>
                </c:pt>
                <c:pt idx="744">
                  <c:v>117</c:v>
                </c:pt>
                <c:pt idx="745">
                  <c:v>126</c:v>
                </c:pt>
                <c:pt idx="746">
                  <c:v>152</c:v>
                </c:pt>
                <c:pt idx="747">
                  <c:v>101</c:v>
                </c:pt>
                <c:pt idx="748">
                  <c:v>87</c:v>
                </c:pt>
                <c:pt idx="749">
                  <c:v>85</c:v>
                </c:pt>
                <c:pt idx="750">
                  <c:v>130</c:v>
                </c:pt>
                <c:pt idx="751">
                  <c:v>104</c:v>
                </c:pt>
                <c:pt idx="752">
                  <c:v>121</c:v>
                </c:pt>
                <c:pt idx="753">
                  <c:v>140</c:v>
                </c:pt>
                <c:pt idx="754">
                  <c:v>131</c:v>
                </c:pt>
                <c:pt idx="755">
                  <c:v>91</c:v>
                </c:pt>
                <c:pt idx="756">
                  <c:v>118</c:v>
                </c:pt>
                <c:pt idx="757">
                  <c:v>130</c:v>
                </c:pt>
                <c:pt idx="758">
                  <c:v>90</c:v>
                </c:pt>
                <c:pt idx="759">
                  <c:v>103</c:v>
                </c:pt>
                <c:pt idx="760">
                  <c:v>122</c:v>
                </c:pt>
                <c:pt idx="761">
                  <c:v>106</c:v>
                </c:pt>
                <c:pt idx="762">
                  <c:v>103</c:v>
                </c:pt>
                <c:pt idx="763">
                  <c:v>107</c:v>
                </c:pt>
                <c:pt idx="764">
                  <c:v>156</c:v>
                </c:pt>
                <c:pt idx="765">
                  <c:v>127</c:v>
                </c:pt>
                <c:pt idx="766">
                  <c:v>132</c:v>
                </c:pt>
                <c:pt idx="767">
                  <c:v>108</c:v>
                </c:pt>
                <c:pt idx="768">
                  <c:v>114</c:v>
                </c:pt>
                <c:pt idx="769">
                  <c:v>133</c:v>
                </c:pt>
                <c:pt idx="770">
                  <c:v>103</c:v>
                </c:pt>
                <c:pt idx="771">
                  <c:v>95</c:v>
                </c:pt>
                <c:pt idx="772">
                  <c:v>90</c:v>
                </c:pt>
                <c:pt idx="773">
                  <c:v>87</c:v>
                </c:pt>
                <c:pt idx="774">
                  <c:v>114</c:v>
                </c:pt>
                <c:pt idx="775">
                  <c:v>103</c:v>
                </c:pt>
                <c:pt idx="776">
                  <c:v>125</c:v>
                </c:pt>
                <c:pt idx="777">
                  <c:v>97</c:v>
                </c:pt>
                <c:pt idx="778">
                  <c:v>125</c:v>
                </c:pt>
                <c:pt idx="779">
                  <c:v>136</c:v>
                </c:pt>
                <c:pt idx="780">
                  <c:v>116</c:v>
                </c:pt>
                <c:pt idx="781">
                  <c:v>103</c:v>
                </c:pt>
                <c:pt idx="782">
                  <c:v>97</c:v>
                </c:pt>
                <c:pt idx="783">
                  <c:v>96</c:v>
                </c:pt>
                <c:pt idx="784">
                  <c:v>131</c:v>
                </c:pt>
                <c:pt idx="785">
                  <c:v>95</c:v>
                </c:pt>
                <c:pt idx="786">
                  <c:v>86</c:v>
                </c:pt>
                <c:pt idx="787">
                  <c:v>142</c:v>
                </c:pt>
                <c:pt idx="788">
                  <c:v>92</c:v>
                </c:pt>
                <c:pt idx="789">
                  <c:v>108</c:v>
                </c:pt>
                <c:pt idx="790">
                  <c:v>84</c:v>
                </c:pt>
                <c:pt idx="791">
                  <c:v>188</c:v>
                </c:pt>
                <c:pt idx="792">
                  <c:v>95</c:v>
                </c:pt>
                <c:pt idx="793">
                  <c:v>118</c:v>
                </c:pt>
                <c:pt idx="794">
                  <c:v>92</c:v>
                </c:pt>
                <c:pt idx="795">
                  <c:v>74</c:v>
                </c:pt>
                <c:pt idx="796">
                  <c:v>134</c:v>
                </c:pt>
                <c:pt idx="797">
                  <c:v>101</c:v>
                </c:pt>
                <c:pt idx="798">
                  <c:v>100</c:v>
                </c:pt>
                <c:pt idx="799">
                  <c:v>132</c:v>
                </c:pt>
                <c:pt idx="800">
                  <c:v>105</c:v>
                </c:pt>
                <c:pt idx="801">
                  <c:v>123</c:v>
                </c:pt>
                <c:pt idx="802">
                  <c:v>117</c:v>
                </c:pt>
                <c:pt idx="803">
                  <c:v>98</c:v>
                </c:pt>
                <c:pt idx="804">
                  <c:v>128</c:v>
                </c:pt>
                <c:pt idx="805">
                  <c:v>114</c:v>
                </c:pt>
                <c:pt idx="806">
                  <c:v>111</c:v>
                </c:pt>
                <c:pt idx="807">
                  <c:v>85</c:v>
                </c:pt>
                <c:pt idx="808">
                  <c:v>137</c:v>
                </c:pt>
                <c:pt idx="809">
                  <c:v>97</c:v>
                </c:pt>
                <c:pt idx="810">
                  <c:v>104</c:v>
                </c:pt>
                <c:pt idx="811">
                  <c:v>110</c:v>
                </c:pt>
                <c:pt idx="812">
                  <c:v>133</c:v>
                </c:pt>
                <c:pt idx="813">
                  <c:v>94</c:v>
                </c:pt>
                <c:pt idx="814">
                  <c:v>104</c:v>
                </c:pt>
                <c:pt idx="815">
                  <c:v>91</c:v>
                </c:pt>
                <c:pt idx="816">
                  <c:v>145</c:v>
                </c:pt>
                <c:pt idx="817">
                  <c:v>135</c:v>
                </c:pt>
                <c:pt idx="818">
                  <c:v>122</c:v>
                </c:pt>
                <c:pt idx="819">
                  <c:v>110</c:v>
                </c:pt>
                <c:pt idx="820">
                  <c:v>95</c:v>
                </c:pt>
                <c:pt idx="821">
                  <c:v>102</c:v>
                </c:pt>
                <c:pt idx="822">
                  <c:v>94</c:v>
                </c:pt>
                <c:pt idx="823">
                  <c:v>126</c:v>
                </c:pt>
                <c:pt idx="824">
                  <c:v>118</c:v>
                </c:pt>
                <c:pt idx="825">
                  <c:v>99</c:v>
                </c:pt>
                <c:pt idx="826">
                  <c:v>88</c:v>
                </c:pt>
                <c:pt idx="827">
                  <c:v>141</c:v>
                </c:pt>
                <c:pt idx="828">
                  <c:v>107</c:v>
                </c:pt>
                <c:pt idx="829">
                  <c:v>116</c:v>
                </c:pt>
                <c:pt idx="830">
                  <c:v>143</c:v>
                </c:pt>
                <c:pt idx="831">
                  <c:v>114</c:v>
                </c:pt>
                <c:pt idx="832">
                  <c:v>93</c:v>
                </c:pt>
                <c:pt idx="833">
                  <c:v>280</c:v>
                </c:pt>
                <c:pt idx="834">
                  <c:v>100</c:v>
                </c:pt>
                <c:pt idx="835">
                  <c:v>107</c:v>
                </c:pt>
                <c:pt idx="836">
                  <c:v>119</c:v>
                </c:pt>
                <c:pt idx="837">
                  <c:v>95</c:v>
                </c:pt>
                <c:pt idx="838">
                  <c:v>119</c:v>
                </c:pt>
                <c:pt idx="839">
                  <c:v>133</c:v>
                </c:pt>
                <c:pt idx="840">
                  <c:v>117</c:v>
                </c:pt>
                <c:pt idx="841">
                  <c:v>123</c:v>
                </c:pt>
                <c:pt idx="842">
                  <c:v>92</c:v>
                </c:pt>
                <c:pt idx="843">
                  <c:v>170</c:v>
                </c:pt>
                <c:pt idx="844">
                  <c:v>123</c:v>
                </c:pt>
                <c:pt idx="845">
                  <c:v>110</c:v>
                </c:pt>
                <c:pt idx="846">
                  <c:v>116</c:v>
                </c:pt>
                <c:pt idx="847">
                  <c:v>121</c:v>
                </c:pt>
                <c:pt idx="848">
                  <c:v>128</c:v>
                </c:pt>
                <c:pt idx="849">
                  <c:v>99</c:v>
                </c:pt>
                <c:pt idx="850">
                  <c:v>94</c:v>
                </c:pt>
                <c:pt idx="851">
                  <c:v>127</c:v>
                </c:pt>
                <c:pt idx="852">
                  <c:v>89</c:v>
                </c:pt>
                <c:pt idx="853">
                  <c:v>123</c:v>
                </c:pt>
                <c:pt idx="854">
                  <c:v>135</c:v>
                </c:pt>
                <c:pt idx="855">
                  <c:v>118</c:v>
                </c:pt>
                <c:pt idx="856">
                  <c:v>189</c:v>
                </c:pt>
                <c:pt idx="857">
                  <c:v>172</c:v>
                </c:pt>
                <c:pt idx="858">
                  <c:v>124</c:v>
                </c:pt>
                <c:pt idx="859">
                  <c:v>141</c:v>
                </c:pt>
                <c:pt idx="860">
                  <c:v>157</c:v>
                </c:pt>
                <c:pt idx="861">
                  <c:v>106</c:v>
                </c:pt>
                <c:pt idx="862">
                  <c:v>108</c:v>
                </c:pt>
                <c:pt idx="863">
                  <c:v>125</c:v>
                </c:pt>
                <c:pt idx="864">
                  <c:v>107</c:v>
                </c:pt>
                <c:pt idx="865">
                  <c:v>215</c:v>
                </c:pt>
                <c:pt idx="866">
                  <c:v>118</c:v>
                </c:pt>
                <c:pt idx="867">
                  <c:v>118</c:v>
                </c:pt>
                <c:pt idx="868">
                  <c:v>178</c:v>
                </c:pt>
                <c:pt idx="869">
                  <c:v>92</c:v>
                </c:pt>
                <c:pt idx="870">
                  <c:v>104</c:v>
                </c:pt>
                <c:pt idx="871">
                  <c:v>116</c:v>
                </c:pt>
                <c:pt idx="872">
                  <c:v>90</c:v>
                </c:pt>
                <c:pt idx="873">
                  <c:v>130</c:v>
                </c:pt>
                <c:pt idx="874">
                  <c:v>90</c:v>
                </c:pt>
                <c:pt idx="875">
                  <c:v>106</c:v>
                </c:pt>
                <c:pt idx="876">
                  <c:v>155</c:v>
                </c:pt>
                <c:pt idx="877">
                  <c:v>139</c:v>
                </c:pt>
                <c:pt idx="878">
                  <c:v>112</c:v>
                </c:pt>
                <c:pt idx="879">
                  <c:v>139</c:v>
                </c:pt>
                <c:pt idx="880">
                  <c:v>115</c:v>
                </c:pt>
                <c:pt idx="881">
                  <c:v>143</c:v>
                </c:pt>
                <c:pt idx="882">
                  <c:v>96</c:v>
                </c:pt>
                <c:pt idx="883">
                  <c:v>112</c:v>
                </c:pt>
                <c:pt idx="884">
                  <c:v>131</c:v>
                </c:pt>
                <c:pt idx="885">
                  <c:v>116</c:v>
                </c:pt>
                <c:pt idx="886">
                  <c:v>112</c:v>
                </c:pt>
                <c:pt idx="887">
                  <c:v>123</c:v>
                </c:pt>
                <c:pt idx="888">
                  <c:v>104</c:v>
                </c:pt>
                <c:pt idx="889">
                  <c:v>107</c:v>
                </c:pt>
                <c:pt idx="890">
                  <c:v>124</c:v>
                </c:pt>
                <c:pt idx="891">
                  <c:v>96</c:v>
                </c:pt>
                <c:pt idx="892">
                  <c:v>125</c:v>
                </c:pt>
                <c:pt idx="893">
                  <c:v>129</c:v>
                </c:pt>
                <c:pt idx="894">
                  <c:v>90</c:v>
                </c:pt>
                <c:pt idx="895">
                  <c:v>109</c:v>
                </c:pt>
                <c:pt idx="896">
                  <c:v>121</c:v>
                </c:pt>
                <c:pt idx="897">
                  <c:v>95</c:v>
                </c:pt>
                <c:pt idx="898">
                  <c:v>118</c:v>
                </c:pt>
                <c:pt idx="899">
                  <c:v>80</c:v>
                </c:pt>
                <c:pt idx="900">
                  <c:v>99</c:v>
                </c:pt>
                <c:pt idx="901">
                  <c:v>133</c:v>
                </c:pt>
                <c:pt idx="902">
                  <c:v>127</c:v>
                </c:pt>
                <c:pt idx="903">
                  <c:v>106</c:v>
                </c:pt>
                <c:pt idx="904">
                  <c:v>98</c:v>
                </c:pt>
                <c:pt idx="905">
                  <c:v>132</c:v>
                </c:pt>
                <c:pt idx="906">
                  <c:v>114</c:v>
                </c:pt>
                <c:pt idx="907">
                  <c:v>78</c:v>
                </c:pt>
                <c:pt idx="908">
                  <c:v>101</c:v>
                </c:pt>
                <c:pt idx="909">
                  <c:v>113</c:v>
                </c:pt>
                <c:pt idx="910">
                  <c:v>98</c:v>
                </c:pt>
                <c:pt idx="911">
                  <c:v>124</c:v>
                </c:pt>
                <c:pt idx="912">
                  <c:v>109</c:v>
                </c:pt>
                <c:pt idx="913">
                  <c:v>128</c:v>
                </c:pt>
                <c:pt idx="914">
                  <c:v>144</c:v>
                </c:pt>
                <c:pt idx="915">
                  <c:v>95</c:v>
                </c:pt>
                <c:pt idx="916">
                  <c:v>105</c:v>
                </c:pt>
                <c:pt idx="917">
                  <c:v>121</c:v>
                </c:pt>
                <c:pt idx="918">
                  <c:v>125</c:v>
                </c:pt>
                <c:pt idx="919">
                  <c:v>129</c:v>
                </c:pt>
                <c:pt idx="920">
                  <c:v>132</c:v>
                </c:pt>
                <c:pt idx="921">
                  <c:v>118</c:v>
                </c:pt>
                <c:pt idx="922">
                  <c:v>113</c:v>
                </c:pt>
                <c:pt idx="923">
                  <c:v>140</c:v>
                </c:pt>
                <c:pt idx="924">
                  <c:v>89</c:v>
                </c:pt>
                <c:pt idx="925">
                  <c:v>104</c:v>
                </c:pt>
                <c:pt idx="926">
                  <c:v>106</c:v>
                </c:pt>
                <c:pt idx="927">
                  <c:v>141</c:v>
                </c:pt>
                <c:pt idx="928">
                  <c:v>124</c:v>
                </c:pt>
                <c:pt idx="929">
                  <c:v>98</c:v>
                </c:pt>
                <c:pt idx="930">
                  <c:v>108</c:v>
                </c:pt>
                <c:pt idx="931">
                  <c:v>114</c:v>
                </c:pt>
                <c:pt idx="932">
                  <c:v>101</c:v>
                </c:pt>
                <c:pt idx="933">
                  <c:v>93</c:v>
                </c:pt>
                <c:pt idx="934">
                  <c:v>119</c:v>
                </c:pt>
                <c:pt idx="935">
                  <c:v>119</c:v>
                </c:pt>
                <c:pt idx="936">
                  <c:v>99</c:v>
                </c:pt>
                <c:pt idx="937">
                  <c:v>137</c:v>
                </c:pt>
                <c:pt idx="938">
                  <c:v>117</c:v>
                </c:pt>
                <c:pt idx="939">
                  <c:v>87</c:v>
                </c:pt>
                <c:pt idx="940">
                  <c:v>129</c:v>
                </c:pt>
                <c:pt idx="941">
                  <c:v>115</c:v>
                </c:pt>
                <c:pt idx="942">
                  <c:v>132</c:v>
                </c:pt>
                <c:pt idx="943">
                  <c:v>131</c:v>
                </c:pt>
                <c:pt idx="944">
                  <c:v>95</c:v>
                </c:pt>
                <c:pt idx="945">
                  <c:v>125</c:v>
                </c:pt>
                <c:pt idx="946">
                  <c:v>98</c:v>
                </c:pt>
                <c:pt idx="947">
                  <c:v>110</c:v>
                </c:pt>
                <c:pt idx="948">
                  <c:v>118</c:v>
                </c:pt>
                <c:pt idx="949">
                  <c:v>101</c:v>
                </c:pt>
                <c:pt idx="950">
                  <c:v>90</c:v>
                </c:pt>
                <c:pt idx="951">
                  <c:v>119</c:v>
                </c:pt>
                <c:pt idx="952">
                  <c:v>139</c:v>
                </c:pt>
                <c:pt idx="953">
                  <c:v>130</c:v>
                </c:pt>
                <c:pt idx="954">
                  <c:v>100</c:v>
                </c:pt>
                <c:pt idx="955">
                  <c:v>114</c:v>
                </c:pt>
                <c:pt idx="956">
                  <c:v>96</c:v>
                </c:pt>
                <c:pt idx="957">
                  <c:v>110</c:v>
                </c:pt>
                <c:pt idx="958">
                  <c:v>158</c:v>
                </c:pt>
                <c:pt idx="959">
                  <c:v>102</c:v>
                </c:pt>
                <c:pt idx="960">
                  <c:v>84</c:v>
                </c:pt>
                <c:pt idx="961">
                  <c:v>115</c:v>
                </c:pt>
                <c:pt idx="962">
                  <c:v>99</c:v>
                </c:pt>
                <c:pt idx="963">
                  <c:v>135</c:v>
                </c:pt>
                <c:pt idx="964">
                  <c:v>108</c:v>
                </c:pt>
                <c:pt idx="965">
                  <c:v>127</c:v>
                </c:pt>
                <c:pt idx="966">
                  <c:v>107</c:v>
                </c:pt>
                <c:pt idx="967">
                  <c:v>95</c:v>
                </c:pt>
                <c:pt idx="968">
                  <c:v>124</c:v>
                </c:pt>
                <c:pt idx="969">
                  <c:v>109</c:v>
                </c:pt>
                <c:pt idx="970">
                  <c:v>102</c:v>
                </c:pt>
                <c:pt idx="971">
                  <c:v>88</c:v>
                </c:pt>
                <c:pt idx="972">
                  <c:v>87</c:v>
                </c:pt>
                <c:pt idx="973">
                  <c:v>104</c:v>
                </c:pt>
                <c:pt idx="974">
                  <c:v>96</c:v>
                </c:pt>
                <c:pt idx="975">
                  <c:v>85</c:v>
                </c:pt>
                <c:pt idx="976">
                  <c:v>104</c:v>
                </c:pt>
                <c:pt idx="977">
                  <c:v>190</c:v>
                </c:pt>
                <c:pt idx="978">
                  <c:v>127</c:v>
                </c:pt>
                <c:pt idx="979">
                  <c:v>120</c:v>
                </c:pt>
                <c:pt idx="980">
                  <c:v>118</c:v>
                </c:pt>
                <c:pt idx="981">
                  <c:v>112</c:v>
                </c:pt>
                <c:pt idx="982">
                  <c:v>114</c:v>
                </c:pt>
                <c:pt idx="983">
                  <c:v>137</c:v>
                </c:pt>
                <c:pt idx="984">
                  <c:v>112</c:v>
                </c:pt>
                <c:pt idx="985">
                  <c:v>120</c:v>
                </c:pt>
                <c:pt idx="986">
                  <c:v>123</c:v>
                </c:pt>
                <c:pt idx="987">
                  <c:v>93</c:v>
                </c:pt>
                <c:pt idx="988">
                  <c:v>123</c:v>
                </c:pt>
                <c:pt idx="989">
                  <c:v>122</c:v>
                </c:pt>
                <c:pt idx="990">
                  <c:v>115</c:v>
                </c:pt>
                <c:pt idx="991">
                  <c:v>123</c:v>
                </c:pt>
                <c:pt idx="992">
                  <c:v>96</c:v>
                </c:pt>
                <c:pt idx="993">
                  <c:v>105</c:v>
                </c:pt>
                <c:pt idx="994">
                  <c:v>113</c:v>
                </c:pt>
                <c:pt idx="995">
                  <c:v>132</c:v>
                </c:pt>
                <c:pt idx="996">
                  <c:v>75</c:v>
                </c:pt>
                <c:pt idx="997">
                  <c:v>108</c:v>
                </c:pt>
                <c:pt idx="998">
                  <c:v>105</c:v>
                </c:pt>
                <c:pt idx="999">
                  <c:v>102</c:v>
                </c:pt>
                <c:pt idx="1000">
                  <c:v>118</c:v>
                </c:pt>
                <c:pt idx="1001">
                  <c:v>111</c:v>
                </c:pt>
                <c:pt idx="1002">
                  <c:v>81</c:v>
                </c:pt>
                <c:pt idx="1003">
                  <c:v>116</c:v>
                </c:pt>
                <c:pt idx="1004">
                  <c:v>86</c:v>
                </c:pt>
                <c:pt idx="1005">
                  <c:v>127</c:v>
                </c:pt>
                <c:pt idx="1006">
                  <c:v>91</c:v>
                </c:pt>
                <c:pt idx="1007">
                  <c:v>98</c:v>
                </c:pt>
                <c:pt idx="1008">
                  <c:v>84</c:v>
                </c:pt>
                <c:pt idx="1009">
                  <c:v>109</c:v>
                </c:pt>
                <c:pt idx="1010">
                  <c:v>93</c:v>
                </c:pt>
                <c:pt idx="1011">
                  <c:v>113</c:v>
                </c:pt>
                <c:pt idx="1012">
                  <c:v>141</c:v>
                </c:pt>
                <c:pt idx="1013">
                  <c:v>119</c:v>
                </c:pt>
                <c:pt idx="1014">
                  <c:v>97</c:v>
                </c:pt>
                <c:pt idx="1015">
                  <c:v>117</c:v>
                </c:pt>
                <c:pt idx="1016">
                  <c:v>101</c:v>
                </c:pt>
                <c:pt idx="1017">
                  <c:v>153</c:v>
                </c:pt>
                <c:pt idx="1018">
                  <c:v>122</c:v>
                </c:pt>
                <c:pt idx="1019">
                  <c:v>102</c:v>
                </c:pt>
                <c:pt idx="1020">
                  <c:v>83</c:v>
                </c:pt>
                <c:pt idx="1021">
                  <c:v>103</c:v>
                </c:pt>
                <c:pt idx="1022">
                  <c:v>110</c:v>
                </c:pt>
                <c:pt idx="1023">
                  <c:v>136</c:v>
                </c:pt>
                <c:pt idx="1024">
                  <c:v>91</c:v>
                </c:pt>
                <c:pt idx="1025">
                  <c:v>89</c:v>
                </c:pt>
                <c:pt idx="1026">
                  <c:v>107</c:v>
                </c:pt>
                <c:pt idx="1027">
                  <c:v>129</c:v>
                </c:pt>
                <c:pt idx="1028">
                  <c:v>95</c:v>
                </c:pt>
                <c:pt idx="1029">
                  <c:v>122</c:v>
                </c:pt>
                <c:pt idx="1030">
                  <c:v>110</c:v>
                </c:pt>
                <c:pt idx="1031">
                  <c:v>135</c:v>
                </c:pt>
                <c:pt idx="1032">
                  <c:v>95</c:v>
                </c:pt>
                <c:pt idx="1033">
                  <c:v>109</c:v>
                </c:pt>
                <c:pt idx="1034">
                  <c:v>93</c:v>
                </c:pt>
                <c:pt idx="1035">
                  <c:v>94</c:v>
                </c:pt>
                <c:pt idx="1036">
                  <c:v>117</c:v>
                </c:pt>
                <c:pt idx="1037">
                  <c:v>112</c:v>
                </c:pt>
                <c:pt idx="1038">
                  <c:v>111</c:v>
                </c:pt>
                <c:pt idx="1039">
                  <c:v>96</c:v>
                </c:pt>
                <c:pt idx="1040">
                  <c:v>141</c:v>
                </c:pt>
                <c:pt idx="1041">
                  <c:v>94</c:v>
                </c:pt>
                <c:pt idx="1042">
                  <c:v>87</c:v>
                </c:pt>
                <c:pt idx="1043">
                  <c:v>88</c:v>
                </c:pt>
                <c:pt idx="1044">
                  <c:v>177</c:v>
                </c:pt>
                <c:pt idx="1045">
                  <c:v>133</c:v>
                </c:pt>
                <c:pt idx="1046">
                  <c:v>119</c:v>
                </c:pt>
                <c:pt idx="1047">
                  <c:v>102</c:v>
                </c:pt>
                <c:pt idx="1048">
                  <c:v>101</c:v>
                </c:pt>
                <c:pt idx="1049">
                  <c:v>91</c:v>
                </c:pt>
                <c:pt idx="1050">
                  <c:v>117</c:v>
                </c:pt>
                <c:pt idx="1051">
                  <c:v>86</c:v>
                </c:pt>
                <c:pt idx="1052">
                  <c:v>124</c:v>
                </c:pt>
                <c:pt idx="1053">
                  <c:v>134</c:v>
                </c:pt>
                <c:pt idx="1054">
                  <c:v>100</c:v>
                </c:pt>
                <c:pt idx="1055">
                  <c:v>220</c:v>
                </c:pt>
                <c:pt idx="1056">
                  <c:v>212</c:v>
                </c:pt>
                <c:pt idx="1057">
                  <c:v>128</c:v>
                </c:pt>
                <c:pt idx="1058">
                  <c:v>106</c:v>
                </c:pt>
                <c:pt idx="1059">
                  <c:v>160</c:v>
                </c:pt>
                <c:pt idx="1060">
                  <c:v>114</c:v>
                </c:pt>
                <c:pt idx="1061">
                  <c:v>99</c:v>
                </c:pt>
                <c:pt idx="1062">
                  <c:v>74</c:v>
                </c:pt>
                <c:pt idx="1063">
                  <c:v>139</c:v>
                </c:pt>
                <c:pt idx="1064">
                  <c:v>103</c:v>
                </c:pt>
                <c:pt idx="1065">
                  <c:v>101</c:v>
                </c:pt>
                <c:pt idx="1066">
                  <c:v>130</c:v>
                </c:pt>
                <c:pt idx="1067">
                  <c:v>130</c:v>
                </c:pt>
                <c:pt idx="1068">
                  <c:v>110</c:v>
                </c:pt>
                <c:pt idx="1069">
                  <c:v>147</c:v>
                </c:pt>
                <c:pt idx="1070">
                  <c:v>96</c:v>
                </c:pt>
                <c:pt idx="1071">
                  <c:v>118</c:v>
                </c:pt>
                <c:pt idx="1072">
                  <c:v>88</c:v>
                </c:pt>
                <c:pt idx="1073">
                  <c:v>325</c:v>
                </c:pt>
                <c:pt idx="1074">
                  <c:v>102</c:v>
                </c:pt>
                <c:pt idx="1075">
                  <c:v>110</c:v>
                </c:pt>
                <c:pt idx="1076">
                  <c:v>136</c:v>
                </c:pt>
                <c:pt idx="1077">
                  <c:v>103</c:v>
                </c:pt>
                <c:pt idx="1078">
                  <c:v>103</c:v>
                </c:pt>
                <c:pt idx="1079">
                  <c:v>90</c:v>
                </c:pt>
                <c:pt idx="1080">
                  <c:v>154</c:v>
                </c:pt>
                <c:pt idx="1081">
                  <c:v>99</c:v>
                </c:pt>
                <c:pt idx="1082">
                  <c:v>93</c:v>
                </c:pt>
                <c:pt idx="1083">
                  <c:v>109</c:v>
                </c:pt>
                <c:pt idx="1084">
                  <c:v>124</c:v>
                </c:pt>
                <c:pt idx="1085">
                  <c:v>84</c:v>
                </c:pt>
                <c:pt idx="1086">
                  <c:v>90</c:v>
                </c:pt>
                <c:pt idx="1087">
                  <c:v>117</c:v>
                </c:pt>
                <c:pt idx="1088">
                  <c:v>123</c:v>
                </c:pt>
                <c:pt idx="1089">
                  <c:v>251</c:v>
                </c:pt>
                <c:pt idx="1090">
                  <c:v>105</c:v>
                </c:pt>
                <c:pt idx="1091">
                  <c:v>115</c:v>
                </c:pt>
                <c:pt idx="1092">
                  <c:v>122</c:v>
                </c:pt>
                <c:pt idx="1093">
                  <c:v>119</c:v>
                </c:pt>
                <c:pt idx="1094">
                  <c:v>81</c:v>
                </c:pt>
                <c:pt idx="1095">
                  <c:v>133</c:v>
                </c:pt>
                <c:pt idx="1096">
                  <c:v>100</c:v>
                </c:pt>
                <c:pt idx="1097">
                  <c:v>120</c:v>
                </c:pt>
                <c:pt idx="1098">
                  <c:v>104</c:v>
                </c:pt>
                <c:pt idx="1099">
                  <c:v>122</c:v>
                </c:pt>
                <c:pt idx="1100">
                  <c:v>80</c:v>
                </c:pt>
                <c:pt idx="1101">
                  <c:v>91</c:v>
                </c:pt>
                <c:pt idx="1102">
                  <c:v>112</c:v>
                </c:pt>
                <c:pt idx="1103">
                  <c:v>100</c:v>
                </c:pt>
                <c:pt idx="1104">
                  <c:v>105</c:v>
                </c:pt>
                <c:pt idx="1105">
                  <c:v>110</c:v>
                </c:pt>
                <c:pt idx="1106">
                  <c:v>144</c:v>
                </c:pt>
                <c:pt idx="1107">
                  <c:v>108</c:v>
                </c:pt>
                <c:pt idx="1108">
                  <c:v>107</c:v>
                </c:pt>
                <c:pt idx="1109">
                  <c:v>102</c:v>
                </c:pt>
                <c:pt idx="1110">
                  <c:v>100</c:v>
                </c:pt>
                <c:pt idx="1111">
                  <c:v>126</c:v>
                </c:pt>
                <c:pt idx="1112">
                  <c:v>138</c:v>
                </c:pt>
                <c:pt idx="1113">
                  <c:v>108</c:v>
                </c:pt>
                <c:pt idx="1114">
                  <c:v>105</c:v>
                </c:pt>
                <c:pt idx="1115">
                  <c:v>108</c:v>
                </c:pt>
                <c:pt idx="1116">
                  <c:v>89</c:v>
                </c:pt>
                <c:pt idx="1117">
                  <c:v>129</c:v>
                </c:pt>
                <c:pt idx="1118">
                  <c:v>84</c:v>
                </c:pt>
                <c:pt idx="1119">
                  <c:v>149</c:v>
                </c:pt>
                <c:pt idx="1120">
                  <c:v>94</c:v>
                </c:pt>
                <c:pt idx="1121">
                  <c:v>121</c:v>
                </c:pt>
                <c:pt idx="1122">
                  <c:v>128</c:v>
                </c:pt>
                <c:pt idx="1123">
                  <c:v>134</c:v>
                </c:pt>
                <c:pt idx="1124">
                  <c:v>120</c:v>
                </c:pt>
                <c:pt idx="1125">
                  <c:v>129</c:v>
                </c:pt>
                <c:pt idx="1126">
                  <c:v>89</c:v>
                </c:pt>
                <c:pt idx="1127">
                  <c:v>116</c:v>
                </c:pt>
                <c:pt idx="1128">
                  <c:v>118</c:v>
                </c:pt>
                <c:pt idx="1129">
                  <c:v>107</c:v>
                </c:pt>
                <c:pt idx="1130">
                  <c:v>155</c:v>
                </c:pt>
                <c:pt idx="1131">
                  <c:v>123</c:v>
                </c:pt>
                <c:pt idx="1132">
                  <c:v>128</c:v>
                </c:pt>
                <c:pt idx="1133">
                  <c:v>139</c:v>
                </c:pt>
                <c:pt idx="1134">
                  <c:v>109</c:v>
                </c:pt>
                <c:pt idx="1135">
                  <c:v>120</c:v>
                </c:pt>
                <c:pt idx="1136">
                  <c:v>121</c:v>
                </c:pt>
                <c:pt idx="1137">
                  <c:v>102</c:v>
                </c:pt>
                <c:pt idx="1138">
                  <c:v>117</c:v>
                </c:pt>
                <c:pt idx="1139">
                  <c:v>178</c:v>
                </c:pt>
                <c:pt idx="1140">
                  <c:v>147</c:v>
                </c:pt>
                <c:pt idx="1141">
                  <c:v>90</c:v>
                </c:pt>
                <c:pt idx="1142">
                  <c:v>105</c:v>
                </c:pt>
                <c:pt idx="1143">
                  <c:v>114</c:v>
                </c:pt>
                <c:pt idx="1144">
                  <c:v>206</c:v>
                </c:pt>
                <c:pt idx="1145">
                  <c:v>99</c:v>
                </c:pt>
                <c:pt idx="1146">
                  <c:v>123</c:v>
                </c:pt>
                <c:pt idx="1147">
                  <c:v>102</c:v>
                </c:pt>
                <c:pt idx="1148">
                  <c:v>109</c:v>
                </c:pt>
                <c:pt idx="1149">
                  <c:v>82</c:v>
                </c:pt>
                <c:pt idx="1150">
                  <c:v>142</c:v>
                </c:pt>
                <c:pt idx="1151">
                  <c:v>106</c:v>
                </c:pt>
                <c:pt idx="1152">
                  <c:v>106</c:v>
                </c:pt>
                <c:pt idx="1153">
                  <c:v>108</c:v>
                </c:pt>
                <c:pt idx="1154">
                  <c:v>98</c:v>
                </c:pt>
                <c:pt idx="1155">
                  <c:v>131</c:v>
                </c:pt>
                <c:pt idx="1156">
                  <c:v>118</c:v>
                </c:pt>
                <c:pt idx="1157">
                  <c:v>113</c:v>
                </c:pt>
                <c:pt idx="1158">
                  <c:v>130</c:v>
                </c:pt>
                <c:pt idx="1159">
                  <c:v>116</c:v>
                </c:pt>
                <c:pt idx="1160">
                  <c:v>89</c:v>
                </c:pt>
                <c:pt idx="1161">
                  <c:v>139</c:v>
                </c:pt>
                <c:pt idx="1162">
                  <c:v>130</c:v>
                </c:pt>
                <c:pt idx="1163">
                  <c:v>107</c:v>
                </c:pt>
                <c:pt idx="1164">
                  <c:v>116</c:v>
                </c:pt>
                <c:pt idx="1165">
                  <c:v>96</c:v>
                </c:pt>
                <c:pt idx="1166">
                  <c:v>99</c:v>
                </c:pt>
                <c:pt idx="1167">
                  <c:v>104</c:v>
                </c:pt>
                <c:pt idx="1168">
                  <c:v>105</c:v>
                </c:pt>
                <c:pt idx="1169">
                  <c:v>101</c:v>
                </c:pt>
                <c:pt idx="1170">
                  <c:v>134</c:v>
                </c:pt>
                <c:pt idx="1171">
                  <c:v>135</c:v>
                </c:pt>
                <c:pt idx="1172">
                  <c:v>98</c:v>
                </c:pt>
                <c:pt idx="1173">
                  <c:v>155</c:v>
                </c:pt>
                <c:pt idx="1174">
                  <c:v>106</c:v>
                </c:pt>
                <c:pt idx="1175">
                  <c:v>102</c:v>
                </c:pt>
                <c:pt idx="1176">
                  <c:v>95</c:v>
                </c:pt>
                <c:pt idx="1177">
                  <c:v>103</c:v>
                </c:pt>
                <c:pt idx="1178">
                  <c:v>109</c:v>
                </c:pt>
                <c:pt idx="1179">
                  <c:v>95</c:v>
                </c:pt>
                <c:pt idx="1180">
                  <c:v>111</c:v>
                </c:pt>
                <c:pt idx="1181">
                  <c:v>123</c:v>
                </c:pt>
                <c:pt idx="1182">
                  <c:v>140</c:v>
                </c:pt>
                <c:pt idx="1183">
                  <c:v>94</c:v>
                </c:pt>
                <c:pt idx="1184">
                  <c:v>94</c:v>
                </c:pt>
                <c:pt idx="1185">
                  <c:v>92</c:v>
                </c:pt>
                <c:pt idx="1186">
                  <c:v>102</c:v>
                </c:pt>
                <c:pt idx="1187">
                  <c:v>123</c:v>
                </c:pt>
                <c:pt idx="1188">
                  <c:v>104</c:v>
                </c:pt>
                <c:pt idx="1189">
                  <c:v>102</c:v>
                </c:pt>
                <c:pt idx="1190">
                  <c:v>136</c:v>
                </c:pt>
                <c:pt idx="1191">
                  <c:v>93</c:v>
                </c:pt>
                <c:pt idx="1192">
                  <c:v>129</c:v>
                </c:pt>
                <c:pt idx="1193">
                  <c:v>107</c:v>
                </c:pt>
                <c:pt idx="1194">
                  <c:v>117</c:v>
                </c:pt>
                <c:pt idx="1195">
                  <c:v>116</c:v>
                </c:pt>
                <c:pt idx="1196">
                  <c:v>135</c:v>
                </c:pt>
                <c:pt idx="1197">
                  <c:v>107</c:v>
                </c:pt>
                <c:pt idx="1198">
                  <c:v>90</c:v>
                </c:pt>
                <c:pt idx="1199">
                  <c:v>99</c:v>
                </c:pt>
                <c:pt idx="1200">
                  <c:v>104</c:v>
                </c:pt>
                <c:pt idx="1201">
                  <c:v>115</c:v>
                </c:pt>
                <c:pt idx="1202">
                  <c:v>119</c:v>
                </c:pt>
                <c:pt idx="1203">
                  <c:v>99</c:v>
                </c:pt>
                <c:pt idx="1204">
                  <c:v>112</c:v>
                </c:pt>
                <c:pt idx="1205">
                  <c:v>128</c:v>
                </c:pt>
                <c:pt idx="1206">
                  <c:v>112</c:v>
                </c:pt>
                <c:pt idx="1207">
                  <c:v>86</c:v>
                </c:pt>
                <c:pt idx="1208">
                  <c:v>108</c:v>
                </c:pt>
                <c:pt idx="1209">
                  <c:v>128</c:v>
                </c:pt>
                <c:pt idx="1210">
                  <c:v>84</c:v>
                </c:pt>
                <c:pt idx="1211">
                  <c:v>111</c:v>
                </c:pt>
                <c:pt idx="1212">
                  <c:v>131</c:v>
                </c:pt>
                <c:pt idx="1213">
                  <c:v>123</c:v>
                </c:pt>
                <c:pt idx="1214">
                  <c:v>101</c:v>
                </c:pt>
                <c:pt idx="1215">
                  <c:v>102</c:v>
                </c:pt>
                <c:pt idx="1216">
                  <c:v>114</c:v>
                </c:pt>
                <c:pt idx="1217">
                  <c:v>107</c:v>
                </c:pt>
                <c:pt idx="1218">
                  <c:v>87</c:v>
                </c:pt>
                <c:pt idx="1219">
                  <c:v>103</c:v>
                </c:pt>
                <c:pt idx="1220">
                  <c:v>99</c:v>
                </c:pt>
                <c:pt idx="1221">
                  <c:v>122</c:v>
                </c:pt>
                <c:pt idx="1222">
                  <c:v>91</c:v>
                </c:pt>
                <c:pt idx="1223">
                  <c:v>103</c:v>
                </c:pt>
                <c:pt idx="1224">
                  <c:v>107</c:v>
                </c:pt>
                <c:pt idx="1225">
                  <c:v>106</c:v>
                </c:pt>
                <c:pt idx="1226">
                  <c:v>101</c:v>
                </c:pt>
                <c:pt idx="1227">
                  <c:v>109</c:v>
                </c:pt>
                <c:pt idx="1228">
                  <c:v>89</c:v>
                </c:pt>
                <c:pt idx="1229">
                  <c:v>119</c:v>
                </c:pt>
                <c:pt idx="1230">
                  <c:v>83</c:v>
                </c:pt>
                <c:pt idx="1231">
                  <c:v>108</c:v>
                </c:pt>
                <c:pt idx="1232">
                  <c:v>102</c:v>
                </c:pt>
                <c:pt idx="1233">
                  <c:v>93</c:v>
                </c:pt>
                <c:pt idx="1234">
                  <c:v>84</c:v>
                </c:pt>
                <c:pt idx="1235">
                  <c:v>107</c:v>
                </c:pt>
                <c:pt idx="1236">
                  <c:v>91</c:v>
                </c:pt>
                <c:pt idx="1237">
                  <c:v>94</c:v>
                </c:pt>
                <c:pt idx="1238">
                  <c:v>115</c:v>
                </c:pt>
                <c:pt idx="1239">
                  <c:v>93</c:v>
                </c:pt>
                <c:pt idx="1240">
                  <c:v>105</c:v>
                </c:pt>
                <c:pt idx="1241">
                  <c:v>107</c:v>
                </c:pt>
                <c:pt idx="1242">
                  <c:v>101</c:v>
                </c:pt>
                <c:pt idx="1243">
                  <c:v>111</c:v>
                </c:pt>
                <c:pt idx="1244">
                  <c:v>113</c:v>
                </c:pt>
                <c:pt idx="1245">
                  <c:v>112</c:v>
                </c:pt>
                <c:pt idx="1246">
                  <c:v>126</c:v>
                </c:pt>
                <c:pt idx="1247">
                  <c:v>98</c:v>
                </c:pt>
                <c:pt idx="1248">
                  <c:v>159</c:v>
                </c:pt>
                <c:pt idx="1249">
                  <c:v>107</c:v>
                </c:pt>
                <c:pt idx="1250">
                  <c:v>87</c:v>
                </c:pt>
                <c:pt idx="1251">
                  <c:v>119</c:v>
                </c:pt>
                <c:pt idx="1252">
                  <c:v>110</c:v>
                </c:pt>
                <c:pt idx="1253">
                  <c:v>125</c:v>
                </c:pt>
                <c:pt idx="1254">
                  <c:v>113</c:v>
                </c:pt>
                <c:pt idx="1255">
                  <c:v>150</c:v>
                </c:pt>
                <c:pt idx="1256">
                  <c:v>108</c:v>
                </c:pt>
                <c:pt idx="1257">
                  <c:v>96</c:v>
                </c:pt>
                <c:pt idx="1258">
                  <c:v>93</c:v>
                </c:pt>
                <c:pt idx="1259">
                  <c:v>100</c:v>
                </c:pt>
                <c:pt idx="1260">
                  <c:v>118</c:v>
                </c:pt>
                <c:pt idx="1261">
                  <c:v>122</c:v>
                </c:pt>
                <c:pt idx="1262">
                  <c:v>120</c:v>
                </c:pt>
                <c:pt idx="1263">
                  <c:v>146</c:v>
                </c:pt>
                <c:pt idx="1264">
                  <c:v>115</c:v>
                </c:pt>
                <c:pt idx="1265">
                  <c:v>123</c:v>
                </c:pt>
                <c:pt idx="1266">
                  <c:v>94</c:v>
                </c:pt>
                <c:pt idx="1267">
                  <c:v>102</c:v>
                </c:pt>
                <c:pt idx="1268">
                  <c:v>98</c:v>
                </c:pt>
                <c:pt idx="1269">
                  <c:v>133</c:v>
                </c:pt>
                <c:pt idx="1270">
                  <c:v>118</c:v>
                </c:pt>
                <c:pt idx="1271">
                  <c:v>105</c:v>
                </c:pt>
                <c:pt idx="1272">
                  <c:v>109</c:v>
                </c:pt>
                <c:pt idx="1273">
                  <c:v>129</c:v>
                </c:pt>
                <c:pt idx="1274">
                  <c:v>109</c:v>
                </c:pt>
                <c:pt idx="1275">
                  <c:v>127</c:v>
                </c:pt>
                <c:pt idx="1276">
                  <c:v>118</c:v>
                </c:pt>
                <c:pt idx="1277">
                  <c:v>110</c:v>
                </c:pt>
                <c:pt idx="1278">
                  <c:v>90</c:v>
                </c:pt>
                <c:pt idx="1279">
                  <c:v>144</c:v>
                </c:pt>
                <c:pt idx="1280">
                  <c:v>130</c:v>
                </c:pt>
                <c:pt idx="1281">
                  <c:v>112</c:v>
                </c:pt>
                <c:pt idx="1282">
                  <c:v>133</c:v>
                </c:pt>
                <c:pt idx="1283">
                  <c:v>150</c:v>
                </c:pt>
                <c:pt idx="1284">
                  <c:v>110</c:v>
                </c:pt>
                <c:pt idx="1285">
                  <c:v>96</c:v>
                </c:pt>
                <c:pt idx="1286">
                  <c:v>96</c:v>
                </c:pt>
                <c:pt idx="1287">
                  <c:v>123</c:v>
                </c:pt>
                <c:pt idx="1288">
                  <c:v>188</c:v>
                </c:pt>
                <c:pt idx="1289">
                  <c:v>107</c:v>
                </c:pt>
                <c:pt idx="1290">
                  <c:v>110</c:v>
                </c:pt>
                <c:pt idx="1291">
                  <c:v>113</c:v>
                </c:pt>
                <c:pt idx="1292">
                  <c:v>122</c:v>
                </c:pt>
                <c:pt idx="1293">
                  <c:v>116</c:v>
                </c:pt>
                <c:pt idx="1294">
                  <c:v>93</c:v>
                </c:pt>
                <c:pt idx="1295">
                  <c:v>118</c:v>
                </c:pt>
                <c:pt idx="1296">
                  <c:v>93</c:v>
                </c:pt>
                <c:pt idx="1297">
                  <c:v>121</c:v>
                </c:pt>
                <c:pt idx="1298">
                  <c:v>101</c:v>
                </c:pt>
                <c:pt idx="1299">
                  <c:v>107</c:v>
                </c:pt>
                <c:pt idx="1300">
                  <c:v>124</c:v>
                </c:pt>
                <c:pt idx="1301">
                  <c:v>109</c:v>
                </c:pt>
                <c:pt idx="1302">
                  <c:v>105</c:v>
                </c:pt>
                <c:pt idx="1303">
                  <c:v>130</c:v>
                </c:pt>
                <c:pt idx="1304">
                  <c:v>127</c:v>
                </c:pt>
                <c:pt idx="1305">
                  <c:v>114</c:v>
                </c:pt>
                <c:pt idx="1306">
                  <c:v>106</c:v>
                </c:pt>
                <c:pt idx="1307">
                  <c:v>95</c:v>
                </c:pt>
                <c:pt idx="1308">
                  <c:v>81</c:v>
                </c:pt>
                <c:pt idx="1309">
                  <c:v>95</c:v>
                </c:pt>
                <c:pt idx="1310">
                  <c:v>108</c:v>
                </c:pt>
                <c:pt idx="1311">
                  <c:v>105</c:v>
                </c:pt>
                <c:pt idx="1312">
                  <c:v>95</c:v>
                </c:pt>
                <c:pt idx="1313">
                  <c:v>126</c:v>
                </c:pt>
                <c:pt idx="1314">
                  <c:v>102</c:v>
                </c:pt>
                <c:pt idx="1315">
                  <c:v>121</c:v>
                </c:pt>
                <c:pt idx="1316">
                  <c:v>129</c:v>
                </c:pt>
                <c:pt idx="1317">
                  <c:v>88</c:v>
                </c:pt>
                <c:pt idx="1318">
                  <c:v>106</c:v>
                </c:pt>
                <c:pt idx="1319">
                  <c:v>110</c:v>
                </c:pt>
                <c:pt idx="1320">
                  <c:v>109</c:v>
                </c:pt>
                <c:pt idx="1321">
                  <c:v>143</c:v>
                </c:pt>
                <c:pt idx="1322">
                  <c:v>120</c:v>
                </c:pt>
                <c:pt idx="1323">
                  <c:v>128</c:v>
                </c:pt>
                <c:pt idx="1324">
                  <c:v>123</c:v>
                </c:pt>
                <c:pt idx="1325">
                  <c:v>129</c:v>
                </c:pt>
                <c:pt idx="1326">
                  <c:v>105</c:v>
                </c:pt>
                <c:pt idx="1327">
                  <c:v>162</c:v>
                </c:pt>
                <c:pt idx="1328">
                  <c:v>138</c:v>
                </c:pt>
                <c:pt idx="1329">
                  <c:v>100</c:v>
                </c:pt>
                <c:pt idx="1330">
                  <c:v>90</c:v>
                </c:pt>
                <c:pt idx="1331">
                  <c:v>108</c:v>
                </c:pt>
                <c:pt idx="1332">
                  <c:v>101</c:v>
                </c:pt>
                <c:pt idx="1333">
                  <c:v>109</c:v>
                </c:pt>
                <c:pt idx="1334">
                  <c:v>132</c:v>
                </c:pt>
                <c:pt idx="1335">
                  <c:v>123</c:v>
                </c:pt>
                <c:pt idx="1336">
                  <c:v>87</c:v>
                </c:pt>
                <c:pt idx="1337">
                  <c:v>109</c:v>
                </c:pt>
                <c:pt idx="1338">
                  <c:v>109</c:v>
                </c:pt>
                <c:pt idx="1339">
                  <c:v>92</c:v>
                </c:pt>
                <c:pt idx="1340">
                  <c:v>125</c:v>
                </c:pt>
                <c:pt idx="1341">
                  <c:v>202</c:v>
                </c:pt>
                <c:pt idx="1342">
                  <c:v>134</c:v>
                </c:pt>
                <c:pt idx="1343">
                  <c:v>88</c:v>
                </c:pt>
                <c:pt idx="1344">
                  <c:v>92</c:v>
                </c:pt>
                <c:pt idx="1345">
                  <c:v>91</c:v>
                </c:pt>
                <c:pt idx="1346">
                  <c:v>75</c:v>
                </c:pt>
                <c:pt idx="1347">
                  <c:v>98</c:v>
                </c:pt>
                <c:pt idx="1348">
                  <c:v>147</c:v>
                </c:pt>
                <c:pt idx="1349">
                  <c:v>100</c:v>
                </c:pt>
                <c:pt idx="1350">
                  <c:v>120</c:v>
                </c:pt>
                <c:pt idx="1351">
                  <c:v>104</c:v>
                </c:pt>
                <c:pt idx="1352">
                  <c:v>103</c:v>
                </c:pt>
                <c:pt idx="1353">
                  <c:v>109</c:v>
                </c:pt>
                <c:pt idx="1354">
                  <c:v>104</c:v>
                </c:pt>
                <c:pt idx="1355">
                  <c:v>112</c:v>
                </c:pt>
                <c:pt idx="1356">
                  <c:v>95</c:v>
                </c:pt>
                <c:pt idx="1357">
                  <c:v>102</c:v>
                </c:pt>
                <c:pt idx="1358">
                  <c:v>150</c:v>
                </c:pt>
                <c:pt idx="1359">
                  <c:v>101</c:v>
                </c:pt>
                <c:pt idx="1360">
                  <c:v>108</c:v>
                </c:pt>
                <c:pt idx="1361">
                  <c:v>98</c:v>
                </c:pt>
                <c:pt idx="1362">
                  <c:v>137</c:v>
                </c:pt>
                <c:pt idx="1363">
                  <c:v>112</c:v>
                </c:pt>
                <c:pt idx="1364">
                  <c:v>101</c:v>
                </c:pt>
                <c:pt idx="1365">
                  <c:v>103</c:v>
                </c:pt>
                <c:pt idx="1366">
                  <c:v>101</c:v>
                </c:pt>
                <c:pt idx="1367">
                  <c:v>112</c:v>
                </c:pt>
                <c:pt idx="1368">
                  <c:v>102</c:v>
                </c:pt>
                <c:pt idx="1369">
                  <c:v>101</c:v>
                </c:pt>
                <c:pt idx="1370">
                  <c:v>155</c:v>
                </c:pt>
                <c:pt idx="1371">
                  <c:v>109</c:v>
                </c:pt>
                <c:pt idx="1372">
                  <c:v>140</c:v>
                </c:pt>
                <c:pt idx="1373">
                  <c:v>108</c:v>
                </c:pt>
                <c:pt idx="1374">
                  <c:v>96</c:v>
                </c:pt>
                <c:pt idx="1375">
                  <c:v>123</c:v>
                </c:pt>
                <c:pt idx="1376">
                  <c:v>106</c:v>
                </c:pt>
                <c:pt idx="1377">
                  <c:v>76</c:v>
                </c:pt>
                <c:pt idx="1378">
                  <c:v>107</c:v>
                </c:pt>
                <c:pt idx="1379">
                  <c:v>82</c:v>
                </c:pt>
                <c:pt idx="1380">
                  <c:v>109</c:v>
                </c:pt>
                <c:pt idx="1381">
                  <c:v>99</c:v>
                </c:pt>
                <c:pt idx="1382">
                  <c:v>91</c:v>
                </c:pt>
                <c:pt idx="1383">
                  <c:v>87</c:v>
                </c:pt>
                <c:pt idx="1384">
                  <c:v>125</c:v>
                </c:pt>
                <c:pt idx="1385">
                  <c:v>118</c:v>
                </c:pt>
                <c:pt idx="1386">
                  <c:v>98</c:v>
                </c:pt>
                <c:pt idx="1387">
                  <c:v>92</c:v>
                </c:pt>
                <c:pt idx="1388">
                  <c:v>92</c:v>
                </c:pt>
                <c:pt idx="1389">
                  <c:v>115</c:v>
                </c:pt>
                <c:pt idx="1390">
                  <c:v>120</c:v>
                </c:pt>
                <c:pt idx="1391">
                  <c:v>111</c:v>
                </c:pt>
                <c:pt idx="1392">
                  <c:v>94</c:v>
                </c:pt>
                <c:pt idx="1393">
                  <c:v>100</c:v>
                </c:pt>
                <c:pt idx="1394">
                  <c:v>101</c:v>
                </c:pt>
                <c:pt idx="1395">
                  <c:v>139</c:v>
                </c:pt>
                <c:pt idx="1396">
                  <c:v>91</c:v>
                </c:pt>
                <c:pt idx="1397">
                  <c:v>109</c:v>
                </c:pt>
                <c:pt idx="1398">
                  <c:v>102</c:v>
                </c:pt>
                <c:pt idx="1399">
                  <c:v>103</c:v>
                </c:pt>
                <c:pt idx="1400">
                  <c:v>83</c:v>
                </c:pt>
                <c:pt idx="1401">
                  <c:v>123</c:v>
                </c:pt>
                <c:pt idx="1402">
                  <c:v>101</c:v>
                </c:pt>
                <c:pt idx="1403">
                  <c:v>117</c:v>
                </c:pt>
                <c:pt idx="1404">
                  <c:v>114</c:v>
                </c:pt>
                <c:pt idx="1405">
                  <c:v>330</c:v>
                </c:pt>
                <c:pt idx="1406">
                  <c:v>121</c:v>
                </c:pt>
                <c:pt idx="1407">
                  <c:v>114</c:v>
                </c:pt>
                <c:pt idx="1408">
                  <c:v>148</c:v>
                </c:pt>
                <c:pt idx="1409">
                  <c:v>113</c:v>
                </c:pt>
                <c:pt idx="1410">
                  <c:v>91</c:v>
                </c:pt>
                <c:pt idx="1411">
                  <c:v>139</c:v>
                </c:pt>
                <c:pt idx="1412">
                  <c:v>96</c:v>
                </c:pt>
                <c:pt idx="1413">
                  <c:v>102</c:v>
                </c:pt>
                <c:pt idx="1414">
                  <c:v>96</c:v>
                </c:pt>
                <c:pt idx="1415">
                  <c:v>101</c:v>
                </c:pt>
                <c:pt idx="1416">
                  <c:v>128</c:v>
                </c:pt>
                <c:pt idx="1417">
                  <c:v>109</c:v>
                </c:pt>
                <c:pt idx="1418">
                  <c:v>114</c:v>
                </c:pt>
                <c:pt idx="1419">
                  <c:v>105</c:v>
                </c:pt>
                <c:pt idx="1420">
                  <c:v>141</c:v>
                </c:pt>
                <c:pt idx="1421">
                  <c:v>138</c:v>
                </c:pt>
                <c:pt idx="1422">
                  <c:v>101</c:v>
                </c:pt>
                <c:pt idx="1423">
                  <c:v>99</c:v>
                </c:pt>
                <c:pt idx="1424">
                  <c:v>85</c:v>
                </c:pt>
                <c:pt idx="1425">
                  <c:v>89</c:v>
                </c:pt>
                <c:pt idx="1426">
                  <c:v>99</c:v>
                </c:pt>
                <c:pt idx="1427">
                  <c:v>105</c:v>
                </c:pt>
                <c:pt idx="1428">
                  <c:v>97</c:v>
                </c:pt>
                <c:pt idx="1429">
                  <c:v>140</c:v>
                </c:pt>
                <c:pt idx="1430">
                  <c:v>118</c:v>
                </c:pt>
                <c:pt idx="1431">
                  <c:v>94</c:v>
                </c:pt>
                <c:pt idx="1432">
                  <c:v>124</c:v>
                </c:pt>
                <c:pt idx="1433">
                  <c:v>134</c:v>
                </c:pt>
                <c:pt idx="1434">
                  <c:v>113</c:v>
                </c:pt>
                <c:pt idx="1435">
                  <c:v>124</c:v>
                </c:pt>
                <c:pt idx="1436">
                  <c:v>97</c:v>
                </c:pt>
                <c:pt idx="1437">
                  <c:v>123</c:v>
                </c:pt>
                <c:pt idx="1438">
                  <c:v>99</c:v>
                </c:pt>
                <c:pt idx="1439">
                  <c:v>101</c:v>
                </c:pt>
                <c:pt idx="1440">
                  <c:v>92</c:v>
                </c:pt>
                <c:pt idx="1441">
                  <c:v>131</c:v>
                </c:pt>
                <c:pt idx="1442">
                  <c:v>107</c:v>
                </c:pt>
                <c:pt idx="1443">
                  <c:v>103</c:v>
                </c:pt>
                <c:pt idx="1444">
                  <c:v>129</c:v>
                </c:pt>
                <c:pt idx="1445">
                  <c:v>107</c:v>
                </c:pt>
                <c:pt idx="1446">
                  <c:v>89</c:v>
                </c:pt>
                <c:pt idx="1447">
                  <c:v>113</c:v>
                </c:pt>
                <c:pt idx="1448">
                  <c:v>93</c:v>
                </c:pt>
                <c:pt idx="1449">
                  <c:v>120</c:v>
                </c:pt>
                <c:pt idx="1450">
                  <c:v>98</c:v>
                </c:pt>
                <c:pt idx="1451">
                  <c:v>105</c:v>
                </c:pt>
                <c:pt idx="1452">
                  <c:v>98</c:v>
                </c:pt>
                <c:pt idx="1453">
                  <c:v>96</c:v>
                </c:pt>
                <c:pt idx="1454">
                  <c:v>87</c:v>
                </c:pt>
                <c:pt idx="1455">
                  <c:v>107</c:v>
                </c:pt>
                <c:pt idx="1456">
                  <c:v>90</c:v>
                </c:pt>
                <c:pt idx="1457">
                  <c:v>121</c:v>
                </c:pt>
                <c:pt idx="1458">
                  <c:v>119</c:v>
                </c:pt>
                <c:pt idx="1459">
                  <c:v>107</c:v>
                </c:pt>
                <c:pt idx="1460">
                  <c:v>110</c:v>
                </c:pt>
                <c:pt idx="1461">
                  <c:v>100</c:v>
                </c:pt>
                <c:pt idx="1462">
                  <c:v>75</c:v>
                </c:pt>
                <c:pt idx="1463">
                  <c:v>132</c:v>
                </c:pt>
                <c:pt idx="1464">
                  <c:v>105</c:v>
                </c:pt>
                <c:pt idx="1465">
                  <c:v>289</c:v>
                </c:pt>
                <c:pt idx="1466">
                  <c:v>102</c:v>
                </c:pt>
                <c:pt idx="1467">
                  <c:v>143</c:v>
                </c:pt>
                <c:pt idx="1468">
                  <c:v>113</c:v>
                </c:pt>
                <c:pt idx="1469">
                  <c:v>161</c:v>
                </c:pt>
                <c:pt idx="1470">
                  <c:v>138</c:v>
                </c:pt>
                <c:pt idx="1471">
                  <c:v>126</c:v>
                </c:pt>
                <c:pt idx="1472">
                  <c:v>99</c:v>
                </c:pt>
                <c:pt idx="1473">
                  <c:v>101</c:v>
                </c:pt>
                <c:pt idx="1474">
                  <c:v>103</c:v>
                </c:pt>
                <c:pt idx="1475">
                  <c:v>118</c:v>
                </c:pt>
                <c:pt idx="1476">
                  <c:v>99</c:v>
                </c:pt>
                <c:pt idx="1477">
                  <c:v>105</c:v>
                </c:pt>
                <c:pt idx="1478">
                  <c:v>113</c:v>
                </c:pt>
                <c:pt idx="1479">
                  <c:v>93</c:v>
                </c:pt>
                <c:pt idx="1480">
                  <c:v>108</c:v>
                </c:pt>
                <c:pt idx="1481">
                  <c:v>74</c:v>
                </c:pt>
                <c:pt idx="1482">
                  <c:v>116</c:v>
                </c:pt>
                <c:pt idx="1483">
                  <c:v>104</c:v>
                </c:pt>
                <c:pt idx="1484">
                  <c:v>106</c:v>
                </c:pt>
                <c:pt idx="1485">
                  <c:v>120</c:v>
                </c:pt>
                <c:pt idx="1486">
                  <c:v>135</c:v>
                </c:pt>
                <c:pt idx="1487">
                  <c:v>132</c:v>
                </c:pt>
                <c:pt idx="1488">
                  <c:v>92</c:v>
                </c:pt>
                <c:pt idx="1489">
                  <c:v>99</c:v>
                </c:pt>
                <c:pt idx="1490">
                  <c:v>90</c:v>
                </c:pt>
                <c:pt idx="1491">
                  <c:v>111</c:v>
                </c:pt>
                <c:pt idx="1492">
                  <c:v>103</c:v>
                </c:pt>
                <c:pt idx="1493">
                  <c:v>127</c:v>
                </c:pt>
                <c:pt idx="1494">
                  <c:v>112</c:v>
                </c:pt>
                <c:pt idx="1495">
                  <c:v>87</c:v>
                </c:pt>
                <c:pt idx="1496">
                  <c:v>138</c:v>
                </c:pt>
                <c:pt idx="1497">
                  <c:v>132</c:v>
                </c:pt>
                <c:pt idx="1498">
                  <c:v>103</c:v>
                </c:pt>
                <c:pt idx="1499">
                  <c:v>123</c:v>
                </c:pt>
                <c:pt idx="1500">
                  <c:v>111</c:v>
                </c:pt>
                <c:pt idx="1501">
                  <c:v>102</c:v>
                </c:pt>
                <c:pt idx="1502">
                  <c:v>78</c:v>
                </c:pt>
                <c:pt idx="1503">
                  <c:v>132</c:v>
                </c:pt>
                <c:pt idx="1504">
                  <c:v>133</c:v>
                </c:pt>
                <c:pt idx="1505">
                  <c:v>108</c:v>
                </c:pt>
                <c:pt idx="1506">
                  <c:v>125</c:v>
                </c:pt>
                <c:pt idx="1507">
                  <c:v>98</c:v>
                </c:pt>
                <c:pt idx="1508">
                  <c:v>119</c:v>
                </c:pt>
                <c:pt idx="1509">
                  <c:v>87</c:v>
                </c:pt>
                <c:pt idx="1510">
                  <c:v>91</c:v>
                </c:pt>
                <c:pt idx="1511">
                  <c:v>100</c:v>
                </c:pt>
                <c:pt idx="1512">
                  <c:v>118</c:v>
                </c:pt>
                <c:pt idx="1513">
                  <c:v>109</c:v>
                </c:pt>
                <c:pt idx="1514">
                  <c:v>99</c:v>
                </c:pt>
                <c:pt idx="1515">
                  <c:v>114</c:v>
                </c:pt>
                <c:pt idx="1516">
                  <c:v>89</c:v>
                </c:pt>
                <c:pt idx="1517">
                  <c:v>95</c:v>
                </c:pt>
                <c:pt idx="1518">
                  <c:v>98</c:v>
                </c:pt>
                <c:pt idx="1519">
                  <c:v>94</c:v>
                </c:pt>
                <c:pt idx="1520">
                  <c:v>85</c:v>
                </c:pt>
                <c:pt idx="1521">
                  <c:v>124</c:v>
                </c:pt>
                <c:pt idx="1522">
                  <c:v>131</c:v>
                </c:pt>
                <c:pt idx="1523">
                  <c:v>107</c:v>
                </c:pt>
                <c:pt idx="1524">
                  <c:v>99</c:v>
                </c:pt>
                <c:pt idx="1525">
                  <c:v>83</c:v>
                </c:pt>
                <c:pt idx="1526">
                  <c:v>131</c:v>
                </c:pt>
                <c:pt idx="1527">
                  <c:v>85</c:v>
                </c:pt>
                <c:pt idx="1528">
                  <c:v>126</c:v>
                </c:pt>
                <c:pt idx="1529">
                  <c:v>123</c:v>
                </c:pt>
                <c:pt idx="1530">
                  <c:v>105</c:v>
                </c:pt>
                <c:pt idx="1531">
                  <c:v>125</c:v>
                </c:pt>
                <c:pt idx="1532">
                  <c:v>77</c:v>
                </c:pt>
                <c:pt idx="1533">
                  <c:v>121</c:v>
                </c:pt>
                <c:pt idx="1534">
                  <c:v>124</c:v>
                </c:pt>
                <c:pt idx="1535">
                  <c:v>99</c:v>
                </c:pt>
                <c:pt idx="1536">
                  <c:v>112</c:v>
                </c:pt>
                <c:pt idx="1537">
                  <c:v>111</c:v>
                </c:pt>
                <c:pt idx="1538">
                  <c:v>107</c:v>
                </c:pt>
                <c:pt idx="1539">
                  <c:v>104</c:v>
                </c:pt>
                <c:pt idx="1540">
                  <c:v>113</c:v>
                </c:pt>
                <c:pt idx="1541">
                  <c:v>113</c:v>
                </c:pt>
                <c:pt idx="1542">
                  <c:v>95</c:v>
                </c:pt>
                <c:pt idx="1543">
                  <c:v>86</c:v>
                </c:pt>
                <c:pt idx="1544">
                  <c:v>126</c:v>
                </c:pt>
                <c:pt idx="1545">
                  <c:v>101</c:v>
                </c:pt>
                <c:pt idx="1546">
                  <c:v>102</c:v>
                </c:pt>
                <c:pt idx="1547">
                  <c:v>111</c:v>
                </c:pt>
                <c:pt idx="1548">
                  <c:v>95</c:v>
                </c:pt>
                <c:pt idx="1549">
                  <c:v>98</c:v>
                </c:pt>
                <c:pt idx="1550">
                  <c:v>100</c:v>
                </c:pt>
                <c:pt idx="1551">
                  <c:v>118</c:v>
                </c:pt>
                <c:pt idx="1552">
                  <c:v>125</c:v>
                </c:pt>
                <c:pt idx="1553">
                  <c:v>94</c:v>
                </c:pt>
                <c:pt idx="1554">
                  <c:v>79</c:v>
                </c:pt>
                <c:pt idx="1555">
                  <c:v>106</c:v>
                </c:pt>
                <c:pt idx="1556">
                  <c:v>63</c:v>
                </c:pt>
                <c:pt idx="1557">
                  <c:v>85</c:v>
                </c:pt>
                <c:pt idx="1558">
                  <c:v>108</c:v>
                </c:pt>
                <c:pt idx="1559">
                  <c:v>139</c:v>
                </c:pt>
                <c:pt idx="1560">
                  <c:v>127</c:v>
                </c:pt>
                <c:pt idx="1561">
                  <c:v>106</c:v>
                </c:pt>
                <c:pt idx="1562">
                  <c:v>95</c:v>
                </c:pt>
                <c:pt idx="1563">
                  <c:v>118</c:v>
                </c:pt>
                <c:pt idx="1564">
                  <c:v>108</c:v>
                </c:pt>
                <c:pt idx="1565">
                  <c:v>105</c:v>
                </c:pt>
                <c:pt idx="1566">
                  <c:v>131</c:v>
                </c:pt>
                <c:pt idx="1567">
                  <c:v>104</c:v>
                </c:pt>
                <c:pt idx="1568">
                  <c:v>133</c:v>
                </c:pt>
                <c:pt idx="1569">
                  <c:v>94</c:v>
                </c:pt>
                <c:pt idx="1570">
                  <c:v>109</c:v>
                </c:pt>
                <c:pt idx="1571">
                  <c:v>96</c:v>
                </c:pt>
                <c:pt idx="1572">
                  <c:v>105</c:v>
                </c:pt>
                <c:pt idx="1573">
                  <c:v>99</c:v>
                </c:pt>
                <c:pt idx="1574">
                  <c:v>112</c:v>
                </c:pt>
                <c:pt idx="1575">
                  <c:v>108</c:v>
                </c:pt>
                <c:pt idx="1576">
                  <c:v>126</c:v>
                </c:pt>
                <c:pt idx="1577">
                  <c:v>98</c:v>
                </c:pt>
                <c:pt idx="1578">
                  <c:v>104</c:v>
                </c:pt>
                <c:pt idx="1579">
                  <c:v>110</c:v>
                </c:pt>
                <c:pt idx="1580">
                  <c:v>130</c:v>
                </c:pt>
                <c:pt idx="1581">
                  <c:v>93</c:v>
                </c:pt>
                <c:pt idx="1582">
                  <c:v>96</c:v>
                </c:pt>
                <c:pt idx="1583">
                  <c:v>114</c:v>
                </c:pt>
                <c:pt idx="1584">
                  <c:v>106</c:v>
                </c:pt>
                <c:pt idx="1585">
                  <c:v>150</c:v>
                </c:pt>
                <c:pt idx="1586">
                  <c:v>100</c:v>
                </c:pt>
                <c:pt idx="1587">
                  <c:v>100</c:v>
                </c:pt>
                <c:pt idx="1588">
                  <c:v>100</c:v>
                </c:pt>
                <c:pt idx="1589">
                  <c:v>107</c:v>
                </c:pt>
                <c:pt idx="1590">
                  <c:v>102</c:v>
                </c:pt>
                <c:pt idx="1591">
                  <c:v>101</c:v>
                </c:pt>
                <c:pt idx="1592">
                  <c:v>86</c:v>
                </c:pt>
                <c:pt idx="1593">
                  <c:v>108</c:v>
                </c:pt>
                <c:pt idx="1594">
                  <c:v>123</c:v>
                </c:pt>
                <c:pt idx="1595">
                  <c:v>88</c:v>
                </c:pt>
                <c:pt idx="1596">
                  <c:v>109</c:v>
                </c:pt>
                <c:pt idx="1597">
                  <c:v>122</c:v>
                </c:pt>
                <c:pt idx="1598">
                  <c:v>251</c:v>
                </c:pt>
                <c:pt idx="1599">
                  <c:v>118</c:v>
                </c:pt>
                <c:pt idx="1600">
                  <c:v>131</c:v>
                </c:pt>
                <c:pt idx="1601">
                  <c:v>109</c:v>
                </c:pt>
                <c:pt idx="1602">
                  <c:v>88</c:v>
                </c:pt>
                <c:pt idx="1603">
                  <c:v>103</c:v>
                </c:pt>
                <c:pt idx="1604">
                  <c:v>87</c:v>
                </c:pt>
                <c:pt idx="1605">
                  <c:v>160</c:v>
                </c:pt>
                <c:pt idx="1606">
                  <c:v>121</c:v>
                </c:pt>
                <c:pt idx="1607">
                  <c:v>129</c:v>
                </c:pt>
                <c:pt idx="1608">
                  <c:v>115</c:v>
                </c:pt>
                <c:pt idx="1609">
                  <c:v>153</c:v>
                </c:pt>
                <c:pt idx="1610">
                  <c:v>128</c:v>
                </c:pt>
                <c:pt idx="1611">
                  <c:v>89</c:v>
                </c:pt>
                <c:pt idx="1612">
                  <c:v>122</c:v>
                </c:pt>
                <c:pt idx="1613">
                  <c:v>99</c:v>
                </c:pt>
                <c:pt idx="1614">
                  <c:v>99</c:v>
                </c:pt>
                <c:pt idx="1615">
                  <c:v>147</c:v>
                </c:pt>
                <c:pt idx="1616">
                  <c:v>112</c:v>
                </c:pt>
                <c:pt idx="1617">
                  <c:v>88</c:v>
                </c:pt>
                <c:pt idx="1618">
                  <c:v>94</c:v>
                </c:pt>
                <c:pt idx="1619">
                  <c:v>90</c:v>
                </c:pt>
                <c:pt idx="1620">
                  <c:v>167</c:v>
                </c:pt>
                <c:pt idx="1621">
                  <c:v>118</c:v>
                </c:pt>
                <c:pt idx="1622">
                  <c:v>83</c:v>
                </c:pt>
                <c:pt idx="1623">
                  <c:v>104</c:v>
                </c:pt>
                <c:pt idx="1624">
                  <c:v>102</c:v>
                </c:pt>
                <c:pt idx="1625">
                  <c:v>131</c:v>
                </c:pt>
                <c:pt idx="1626">
                  <c:v>101</c:v>
                </c:pt>
                <c:pt idx="1627">
                  <c:v>130</c:v>
                </c:pt>
                <c:pt idx="1628">
                  <c:v>120</c:v>
                </c:pt>
                <c:pt idx="1629">
                  <c:v>135</c:v>
                </c:pt>
                <c:pt idx="1630">
                  <c:v>110</c:v>
                </c:pt>
                <c:pt idx="1631">
                  <c:v>103</c:v>
                </c:pt>
                <c:pt idx="1632">
                  <c:v>110</c:v>
                </c:pt>
                <c:pt idx="1633">
                  <c:v>91</c:v>
                </c:pt>
                <c:pt idx="1634">
                  <c:v>105</c:v>
                </c:pt>
                <c:pt idx="1635">
                  <c:v>127</c:v>
                </c:pt>
                <c:pt idx="1636">
                  <c:v>82</c:v>
                </c:pt>
                <c:pt idx="1637">
                  <c:v>99</c:v>
                </c:pt>
                <c:pt idx="1638">
                  <c:v>90</c:v>
                </c:pt>
                <c:pt idx="1639">
                  <c:v>115</c:v>
                </c:pt>
                <c:pt idx="1640">
                  <c:v>96</c:v>
                </c:pt>
                <c:pt idx="1641">
                  <c:v>104</c:v>
                </c:pt>
                <c:pt idx="1642">
                  <c:v>117</c:v>
                </c:pt>
                <c:pt idx="1643">
                  <c:v>83</c:v>
                </c:pt>
                <c:pt idx="1644">
                  <c:v>99</c:v>
                </c:pt>
                <c:pt idx="1645">
                  <c:v>81</c:v>
                </c:pt>
                <c:pt idx="1646">
                  <c:v>135</c:v>
                </c:pt>
                <c:pt idx="1647">
                  <c:v>117</c:v>
                </c:pt>
                <c:pt idx="1648">
                  <c:v>139</c:v>
                </c:pt>
                <c:pt idx="1649">
                  <c:v>123</c:v>
                </c:pt>
                <c:pt idx="1650">
                  <c:v>117</c:v>
                </c:pt>
                <c:pt idx="1651">
                  <c:v>97</c:v>
                </c:pt>
                <c:pt idx="1652">
                  <c:v>81</c:v>
                </c:pt>
                <c:pt idx="1653">
                  <c:v>103</c:v>
                </c:pt>
                <c:pt idx="1654">
                  <c:v>119</c:v>
                </c:pt>
                <c:pt idx="1655">
                  <c:v>94</c:v>
                </c:pt>
                <c:pt idx="1656">
                  <c:v>89</c:v>
                </c:pt>
                <c:pt idx="1657">
                  <c:v>98</c:v>
                </c:pt>
                <c:pt idx="1658">
                  <c:v>107</c:v>
                </c:pt>
                <c:pt idx="1659">
                  <c:v>108</c:v>
                </c:pt>
                <c:pt idx="1660">
                  <c:v>134</c:v>
                </c:pt>
                <c:pt idx="1661">
                  <c:v>110</c:v>
                </c:pt>
                <c:pt idx="1662">
                  <c:v>103</c:v>
                </c:pt>
                <c:pt idx="1663">
                  <c:v>100</c:v>
                </c:pt>
                <c:pt idx="1664">
                  <c:v>131</c:v>
                </c:pt>
                <c:pt idx="1665">
                  <c:v>133</c:v>
                </c:pt>
                <c:pt idx="1666">
                  <c:v>109</c:v>
                </c:pt>
                <c:pt idx="1667">
                  <c:v>114</c:v>
                </c:pt>
                <c:pt idx="1668">
                  <c:v>164</c:v>
                </c:pt>
                <c:pt idx="1669">
                  <c:v>92</c:v>
                </c:pt>
                <c:pt idx="1670">
                  <c:v>122</c:v>
                </c:pt>
                <c:pt idx="1671">
                  <c:v>110</c:v>
                </c:pt>
                <c:pt idx="1672">
                  <c:v>116</c:v>
                </c:pt>
                <c:pt idx="1673">
                  <c:v>115</c:v>
                </c:pt>
                <c:pt idx="1674">
                  <c:v>148</c:v>
                </c:pt>
                <c:pt idx="1675">
                  <c:v>118</c:v>
                </c:pt>
                <c:pt idx="1676">
                  <c:v>101</c:v>
                </c:pt>
                <c:pt idx="1677">
                  <c:v>82</c:v>
                </c:pt>
                <c:pt idx="1678">
                  <c:v>110</c:v>
                </c:pt>
                <c:pt idx="1679">
                  <c:v>193</c:v>
                </c:pt>
                <c:pt idx="1680">
                  <c:v>130</c:v>
                </c:pt>
                <c:pt idx="1681">
                  <c:v>111</c:v>
                </c:pt>
                <c:pt idx="1682">
                  <c:v>110</c:v>
                </c:pt>
                <c:pt idx="1683">
                  <c:v>123</c:v>
                </c:pt>
                <c:pt idx="1684">
                  <c:v>109</c:v>
                </c:pt>
                <c:pt idx="1685">
                  <c:v>99</c:v>
                </c:pt>
                <c:pt idx="1686">
                  <c:v>106</c:v>
                </c:pt>
                <c:pt idx="1687">
                  <c:v>89</c:v>
                </c:pt>
                <c:pt idx="1688">
                  <c:v>98</c:v>
                </c:pt>
                <c:pt idx="1689">
                  <c:v>93</c:v>
                </c:pt>
                <c:pt idx="1690">
                  <c:v>112</c:v>
                </c:pt>
                <c:pt idx="1691">
                  <c:v>101</c:v>
                </c:pt>
                <c:pt idx="1692">
                  <c:v>104</c:v>
                </c:pt>
                <c:pt idx="1693">
                  <c:v>120</c:v>
                </c:pt>
                <c:pt idx="1694">
                  <c:v>91</c:v>
                </c:pt>
                <c:pt idx="1695">
                  <c:v>97</c:v>
                </c:pt>
                <c:pt idx="1696">
                  <c:v>133</c:v>
                </c:pt>
                <c:pt idx="1697">
                  <c:v>123</c:v>
                </c:pt>
                <c:pt idx="1698">
                  <c:v>114</c:v>
                </c:pt>
                <c:pt idx="1699">
                  <c:v>111</c:v>
                </c:pt>
                <c:pt idx="1700">
                  <c:v>117</c:v>
                </c:pt>
                <c:pt idx="1701">
                  <c:v>121</c:v>
                </c:pt>
                <c:pt idx="1702">
                  <c:v>139</c:v>
                </c:pt>
                <c:pt idx="1703">
                  <c:v>115</c:v>
                </c:pt>
                <c:pt idx="1704">
                  <c:v>175</c:v>
                </c:pt>
                <c:pt idx="1705">
                  <c:v>85</c:v>
                </c:pt>
                <c:pt idx="1706">
                  <c:v>90</c:v>
                </c:pt>
                <c:pt idx="1707">
                  <c:v>107</c:v>
                </c:pt>
                <c:pt idx="1708">
                  <c:v>100</c:v>
                </c:pt>
                <c:pt idx="1709">
                  <c:v>129</c:v>
                </c:pt>
                <c:pt idx="1710">
                  <c:v>109</c:v>
                </c:pt>
                <c:pt idx="1711">
                  <c:v>94</c:v>
                </c:pt>
                <c:pt idx="1712">
                  <c:v>133</c:v>
                </c:pt>
                <c:pt idx="1713">
                  <c:v>105</c:v>
                </c:pt>
                <c:pt idx="1714">
                  <c:v>100</c:v>
                </c:pt>
                <c:pt idx="1715">
                  <c:v>113</c:v>
                </c:pt>
                <c:pt idx="1716">
                  <c:v>118</c:v>
                </c:pt>
                <c:pt idx="1717">
                  <c:v>110</c:v>
                </c:pt>
                <c:pt idx="1718">
                  <c:v>110</c:v>
                </c:pt>
                <c:pt idx="1719">
                  <c:v>99</c:v>
                </c:pt>
                <c:pt idx="1720">
                  <c:v>101</c:v>
                </c:pt>
                <c:pt idx="1721">
                  <c:v>103</c:v>
                </c:pt>
                <c:pt idx="1722">
                  <c:v>95</c:v>
                </c:pt>
                <c:pt idx="1723">
                  <c:v>117</c:v>
                </c:pt>
                <c:pt idx="1724">
                  <c:v>129</c:v>
                </c:pt>
                <c:pt idx="1725">
                  <c:v>120</c:v>
                </c:pt>
                <c:pt idx="1726">
                  <c:v>125</c:v>
                </c:pt>
                <c:pt idx="1727">
                  <c:v>133</c:v>
                </c:pt>
                <c:pt idx="1728">
                  <c:v>116</c:v>
                </c:pt>
                <c:pt idx="1729">
                  <c:v>129</c:v>
                </c:pt>
                <c:pt idx="1730">
                  <c:v>93</c:v>
                </c:pt>
                <c:pt idx="1731">
                  <c:v>118</c:v>
                </c:pt>
                <c:pt idx="1732">
                  <c:v>129</c:v>
                </c:pt>
                <c:pt idx="1733">
                  <c:v>185</c:v>
                </c:pt>
                <c:pt idx="1734">
                  <c:v>146</c:v>
                </c:pt>
                <c:pt idx="1735">
                  <c:v>128</c:v>
                </c:pt>
                <c:pt idx="1736">
                  <c:v>93</c:v>
                </c:pt>
                <c:pt idx="1737">
                  <c:v>97</c:v>
                </c:pt>
                <c:pt idx="1738">
                  <c:v>82</c:v>
                </c:pt>
                <c:pt idx="1739">
                  <c:v>85</c:v>
                </c:pt>
                <c:pt idx="1740">
                  <c:v>88</c:v>
                </c:pt>
                <c:pt idx="1741">
                  <c:v>119</c:v>
                </c:pt>
                <c:pt idx="1742">
                  <c:v>122</c:v>
                </c:pt>
                <c:pt idx="1743">
                  <c:v>99</c:v>
                </c:pt>
                <c:pt idx="1744">
                  <c:v>97</c:v>
                </c:pt>
                <c:pt idx="1745">
                  <c:v>121</c:v>
                </c:pt>
                <c:pt idx="1746">
                  <c:v>95</c:v>
                </c:pt>
                <c:pt idx="1747">
                  <c:v>105</c:v>
                </c:pt>
                <c:pt idx="1748">
                  <c:v>108</c:v>
                </c:pt>
                <c:pt idx="1749">
                  <c:v>134</c:v>
                </c:pt>
                <c:pt idx="1750">
                  <c:v>115</c:v>
                </c:pt>
                <c:pt idx="1751">
                  <c:v>86</c:v>
                </c:pt>
                <c:pt idx="1752">
                  <c:v>101</c:v>
                </c:pt>
                <c:pt idx="1753">
                  <c:v>96</c:v>
                </c:pt>
                <c:pt idx="1754">
                  <c:v>101</c:v>
                </c:pt>
                <c:pt idx="1755">
                  <c:v>100</c:v>
                </c:pt>
                <c:pt idx="1756">
                  <c:v>117</c:v>
                </c:pt>
                <c:pt idx="1757">
                  <c:v>101</c:v>
                </c:pt>
                <c:pt idx="1758">
                  <c:v>98</c:v>
                </c:pt>
                <c:pt idx="1759">
                  <c:v>146</c:v>
                </c:pt>
                <c:pt idx="1760">
                  <c:v>102</c:v>
                </c:pt>
                <c:pt idx="1761">
                  <c:v>97</c:v>
                </c:pt>
                <c:pt idx="1762">
                  <c:v>142</c:v>
                </c:pt>
                <c:pt idx="1763">
                  <c:v>98</c:v>
                </c:pt>
                <c:pt idx="1764">
                  <c:v>219</c:v>
                </c:pt>
                <c:pt idx="1765">
                  <c:v>109</c:v>
                </c:pt>
                <c:pt idx="1766">
                  <c:v>97</c:v>
                </c:pt>
                <c:pt idx="1767">
                  <c:v>158</c:v>
                </c:pt>
                <c:pt idx="1768">
                  <c:v>85</c:v>
                </c:pt>
                <c:pt idx="1769">
                  <c:v>80</c:v>
                </c:pt>
                <c:pt idx="1770">
                  <c:v>86</c:v>
                </c:pt>
                <c:pt idx="1771">
                  <c:v>119</c:v>
                </c:pt>
                <c:pt idx="1772">
                  <c:v>98</c:v>
                </c:pt>
                <c:pt idx="1773">
                  <c:v>97</c:v>
                </c:pt>
                <c:pt idx="1774">
                  <c:v>124</c:v>
                </c:pt>
                <c:pt idx="1775">
                  <c:v>97</c:v>
                </c:pt>
                <c:pt idx="1776">
                  <c:v>105</c:v>
                </c:pt>
                <c:pt idx="1777">
                  <c:v>104</c:v>
                </c:pt>
                <c:pt idx="1778">
                  <c:v>101</c:v>
                </c:pt>
                <c:pt idx="1779">
                  <c:v>101</c:v>
                </c:pt>
                <c:pt idx="1780">
                  <c:v>114</c:v>
                </c:pt>
                <c:pt idx="1781">
                  <c:v>105</c:v>
                </c:pt>
                <c:pt idx="1782">
                  <c:v>90</c:v>
                </c:pt>
                <c:pt idx="1783">
                  <c:v>97</c:v>
                </c:pt>
                <c:pt idx="1784">
                  <c:v>144</c:v>
                </c:pt>
                <c:pt idx="1785">
                  <c:v>114</c:v>
                </c:pt>
                <c:pt idx="1786">
                  <c:v>124</c:v>
                </c:pt>
                <c:pt idx="1787">
                  <c:v>89</c:v>
                </c:pt>
                <c:pt idx="1788">
                  <c:v>160</c:v>
                </c:pt>
                <c:pt idx="1789">
                  <c:v>93</c:v>
                </c:pt>
                <c:pt idx="1790">
                  <c:v>88</c:v>
                </c:pt>
                <c:pt idx="1791">
                  <c:v>142</c:v>
                </c:pt>
                <c:pt idx="1792">
                  <c:v>92</c:v>
                </c:pt>
                <c:pt idx="1793">
                  <c:v>117</c:v>
                </c:pt>
                <c:pt idx="1794">
                  <c:v>111</c:v>
                </c:pt>
                <c:pt idx="1795">
                  <c:v>121</c:v>
                </c:pt>
                <c:pt idx="1796">
                  <c:v>107</c:v>
                </c:pt>
                <c:pt idx="1797">
                  <c:v>106</c:v>
                </c:pt>
                <c:pt idx="1798">
                  <c:v>136</c:v>
                </c:pt>
                <c:pt idx="1799">
                  <c:v>97</c:v>
                </c:pt>
                <c:pt idx="1800">
                  <c:v>108</c:v>
                </c:pt>
                <c:pt idx="1801">
                  <c:v>97</c:v>
                </c:pt>
                <c:pt idx="1802">
                  <c:v>99</c:v>
                </c:pt>
                <c:pt idx="1803">
                  <c:v>103</c:v>
                </c:pt>
                <c:pt idx="1804">
                  <c:v>95</c:v>
                </c:pt>
                <c:pt idx="1805">
                  <c:v>93</c:v>
                </c:pt>
                <c:pt idx="1806">
                  <c:v>98</c:v>
                </c:pt>
                <c:pt idx="1807">
                  <c:v>90</c:v>
                </c:pt>
                <c:pt idx="1808">
                  <c:v>107</c:v>
                </c:pt>
                <c:pt idx="1809">
                  <c:v>90</c:v>
                </c:pt>
                <c:pt idx="1810">
                  <c:v>115</c:v>
                </c:pt>
                <c:pt idx="1811">
                  <c:v>93</c:v>
                </c:pt>
                <c:pt idx="1812">
                  <c:v>99</c:v>
                </c:pt>
                <c:pt idx="1813">
                  <c:v>107</c:v>
                </c:pt>
                <c:pt idx="1814">
                  <c:v>110</c:v>
                </c:pt>
                <c:pt idx="1815">
                  <c:v>101</c:v>
                </c:pt>
                <c:pt idx="1816">
                  <c:v>85</c:v>
                </c:pt>
                <c:pt idx="1817">
                  <c:v>132</c:v>
                </c:pt>
                <c:pt idx="1818">
                  <c:v>90</c:v>
                </c:pt>
                <c:pt idx="1819">
                  <c:v>145</c:v>
                </c:pt>
                <c:pt idx="1820">
                  <c:v>110</c:v>
                </c:pt>
                <c:pt idx="1821">
                  <c:v>122</c:v>
                </c:pt>
                <c:pt idx="1822">
                  <c:v>107</c:v>
                </c:pt>
                <c:pt idx="1823">
                  <c:v>127</c:v>
                </c:pt>
                <c:pt idx="1824">
                  <c:v>99</c:v>
                </c:pt>
                <c:pt idx="1825">
                  <c:v>140</c:v>
                </c:pt>
                <c:pt idx="1826">
                  <c:v>133</c:v>
                </c:pt>
                <c:pt idx="1827">
                  <c:v>271</c:v>
                </c:pt>
                <c:pt idx="1828">
                  <c:v>112</c:v>
                </c:pt>
                <c:pt idx="1829">
                  <c:v>99</c:v>
                </c:pt>
                <c:pt idx="1830">
                  <c:v>100</c:v>
                </c:pt>
                <c:pt idx="1831">
                  <c:v>92</c:v>
                </c:pt>
                <c:pt idx="1832">
                  <c:v>105</c:v>
                </c:pt>
                <c:pt idx="1833">
                  <c:v>110</c:v>
                </c:pt>
                <c:pt idx="1834">
                  <c:v>116</c:v>
                </c:pt>
                <c:pt idx="1835">
                  <c:v>88</c:v>
                </c:pt>
                <c:pt idx="1836">
                  <c:v>111</c:v>
                </c:pt>
                <c:pt idx="1837">
                  <c:v>95</c:v>
                </c:pt>
                <c:pt idx="1838">
                  <c:v>95</c:v>
                </c:pt>
                <c:pt idx="1839">
                  <c:v>127</c:v>
                </c:pt>
                <c:pt idx="1840">
                  <c:v>104</c:v>
                </c:pt>
                <c:pt idx="1841">
                  <c:v>95</c:v>
                </c:pt>
                <c:pt idx="1842">
                  <c:v>121</c:v>
                </c:pt>
                <c:pt idx="1843">
                  <c:v>92</c:v>
                </c:pt>
                <c:pt idx="1844">
                  <c:v>107</c:v>
                </c:pt>
                <c:pt idx="1845">
                  <c:v>117</c:v>
                </c:pt>
                <c:pt idx="1846">
                  <c:v>107</c:v>
                </c:pt>
                <c:pt idx="1847">
                  <c:v>131</c:v>
                </c:pt>
                <c:pt idx="1848">
                  <c:v>122</c:v>
                </c:pt>
                <c:pt idx="1849">
                  <c:v>134</c:v>
                </c:pt>
                <c:pt idx="1850">
                  <c:v>117</c:v>
                </c:pt>
                <c:pt idx="1851">
                  <c:v>138</c:v>
                </c:pt>
                <c:pt idx="1852">
                  <c:v>100</c:v>
                </c:pt>
                <c:pt idx="1853">
                  <c:v>119</c:v>
                </c:pt>
                <c:pt idx="1854">
                  <c:v>137</c:v>
                </c:pt>
                <c:pt idx="1855">
                  <c:v>119</c:v>
                </c:pt>
                <c:pt idx="1856">
                  <c:v>139</c:v>
                </c:pt>
                <c:pt idx="1857">
                  <c:v>120</c:v>
                </c:pt>
                <c:pt idx="1858">
                  <c:v>98</c:v>
                </c:pt>
                <c:pt idx="1859">
                  <c:v>106</c:v>
                </c:pt>
                <c:pt idx="1860">
                  <c:v>98</c:v>
                </c:pt>
                <c:pt idx="1861">
                  <c:v>107</c:v>
                </c:pt>
                <c:pt idx="1862">
                  <c:v>88</c:v>
                </c:pt>
                <c:pt idx="1863">
                  <c:v>137</c:v>
                </c:pt>
                <c:pt idx="1864">
                  <c:v>100</c:v>
                </c:pt>
                <c:pt idx="1865">
                  <c:v>115</c:v>
                </c:pt>
                <c:pt idx="1866">
                  <c:v>101</c:v>
                </c:pt>
                <c:pt idx="1867">
                  <c:v>110</c:v>
                </c:pt>
                <c:pt idx="1868">
                  <c:v>94</c:v>
                </c:pt>
                <c:pt idx="1869">
                  <c:v>88</c:v>
                </c:pt>
                <c:pt idx="1870">
                  <c:v>127</c:v>
                </c:pt>
                <c:pt idx="1871">
                  <c:v>95</c:v>
                </c:pt>
                <c:pt idx="1872">
                  <c:v>87</c:v>
                </c:pt>
                <c:pt idx="1873">
                  <c:v>118</c:v>
                </c:pt>
                <c:pt idx="1874">
                  <c:v>107</c:v>
                </c:pt>
                <c:pt idx="1875">
                  <c:v>124</c:v>
                </c:pt>
                <c:pt idx="1876">
                  <c:v>89</c:v>
                </c:pt>
                <c:pt idx="1877">
                  <c:v>88</c:v>
                </c:pt>
                <c:pt idx="1878">
                  <c:v>118</c:v>
                </c:pt>
                <c:pt idx="1879">
                  <c:v>93</c:v>
                </c:pt>
                <c:pt idx="1880">
                  <c:v>80</c:v>
                </c:pt>
                <c:pt idx="1881">
                  <c:v>120</c:v>
                </c:pt>
                <c:pt idx="1882">
                  <c:v>98</c:v>
                </c:pt>
                <c:pt idx="1883">
                  <c:v>119</c:v>
                </c:pt>
                <c:pt idx="1884">
                  <c:v>88</c:v>
                </c:pt>
                <c:pt idx="1885">
                  <c:v>90</c:v>
                </c:pt>
                <c:pt idx="1886">
                  <c:v>127</c:v>
                </c:pt>
                <c:pt idx="1887">
                  <c:v>119</c:v>
                </c:pt>
                <c:pt idx="1888">
                  <c:v>85</c:v>
                </c:pt>
                <c:pt idx="1889">
                  <c:v>98</c:v>
                </c:pt>
                <c:pt idx="1890">
                  <c:v>101</c:v>
                </c:pt>
                <c:pt idx="1891">
                  <c:v>112</c:v>
                </c:pt>
                <c:pt idx="1892">
                  <c:v>97</c:v>
                </c:pt>
                <c:pt idx="1893">
                  <c:v>126</c:v>
                </c:pt>
                <c:pt idx="1894">
                  <c:v>97</c:v>
                </c:pt>
                <c:pt idx="1895">
                  <c:v>100</c:v>
                </c:pt>
                <c:pt idx="1896">
                  <c:v>114</c:v>
                </c:pt>
                <c:pt idx="1897">
                  <c:v>88</c:v>
                </c:pt>
                <c:pt idx="1898">
                  <c:v>93</c:v>
                </c:pt>
                <c:pt idx="1899">
                  <c:v>92</c:v>
                </c:pt>
                <c:pt idx="1900">
                  <c:v>98</c:v>
                </c:pt>
                <c:pt idx="1901">
                  <c:v>94</c:v>
                </c:pt>
                <c:pt idx="1902">
                  <c:v>102</c:v>
                </c:pt>
                <c:pt idx="1903">
                  <c:v>98</c:v>
                </c:pt>
                <c:pt idx="1904">
                  <c:v>111</c:v>
                </c:pt>
                <c:pt idx="1905">
                  <c:v>100</c:v>
                </c:pt>
                <c:pt idx="1906">
                  <c:v>141</c:v>
                </c:pt>
                <c:pt idx="1907">
                  <c:v>114</c:v>
                </c:pt>
                <c:pt idx="1908">
                  <c:v>96</c:v>
                </c:pt>
                <c:pt idx="1909">
                  <c:v>111</c:v>
                </c:pt>
                <c:pt idx="1910">
                  <c:v>127</c:v>
                </c:pt>
                <c:pt idx="1911">
                  <c:v>107</c:v>
                </c:pt>
                <c:pt idx="1912">
                  <c:v>97</c:v>
                </c:pt>
                <c:pt idx="1913">
                  <c:v>127</c:v>
                </c:pt>
                <c:pt idx="1914">
                  <c:v>110</c:v>
                </c:pt>
                <c:pt idx="1915">
                  <c:v>135</c:v>
                </c:pt>
                <c:pt idx="1916">
                  <c:v>84</c:v>
                </c:pt>
                <c:pt idx="1917">
                  <c:v>122</c:v>
                </c:pt>
                <c:pt idx="1918">
                  <c:v>114</c:v>
                </c:pt>
                <c:pt idx="1919">
                  <c:v>132</c:v>
                </c:pt>
                <c:pt idx="1920">
                  <c:v>170</c:v>
                </c:pt>
                <c:pt idx="1921">
                  <c:v>133</c:v>
                </c:pt>
                <c:pt idx="1922">
                  <c:v>112</c:v>
                </c:pt>
                <c:pt idx="1923">
                  <c:v>108</c:v>
                </c:pt>
                <c:pt idx="1924">
                  <c:v>115</c:v>
                </c:pt>
                <c:pt idx="1925">
                  <c:v>83</c:v>
                </c:pt>
                <c:pt idx="1926">
                  <c:v>105</c:v>
                </c:pt>
                <c:pt idx="1927">
                  <c:v>96</c:v>
                </c:pt>
                <c:pt idx="1928">
                  <c:v>94</c:v>
                </c:pt>
                <c:pt idx="1929">
                  <c:v>142</c:v>
                </c:pt>
                <c:pt idx="1930">
                  <c:v>104</c:v>
                </c:pt>
                <c:pt idx="1931">
                  <c:v>106</c:v>
                </c:pt>
                <c:pt idx="1932">
                  <c:v>106</c:v>
                </c:pt>
                <c:pt idx="1933">
                  <c:v>98</c:v>
                </c:pt>
                <c:pt idx="1934">
                  <c:v>100</c:v>
                </c:pt>
                <c:pt idx="1935">
                  <c:v>95</c:v>
                </c:pt>
                <c:pt idx="1936">
                  <c:v>107</c:v>
                </c:pt>
                <c:pt idx="1937">
                  <c:v>104</c:v>
                </c:pt>
                <c:pt idx="1938">
                  <c:v>104</c:v>
                </c:pt>
                <c:pt idx="1939">
                  <c:v>143</c:v>
                </c:pt>
                <c:pt idx="1940">
                  <c:v>77</c:v>
                </c:pt>
                <c:pt idx="1941">
                  <c:v>96</c:v>
                </c:pt>
                <c:pt idx="1942">
                  <c:v>145</c:v>
                </c:pt>
                <c:pt idx="1943">
                  <c:v>116</c:v>
                </c:pt>
                <c:pt idx="1944">
                  <c:v>100</c:v>
                </c:pt>
                <c:pt idx="1945">
                  <c:v>104</c:v>
                </c:pt>
                <c:pt idx="1946">
                  <c:v>92</c:v>
                </c:pt>
                <c:pt idx="1947">
                  <c:v>105</c:v>
                </c:pt>
                <c:pt idx="1948">
                  <c:v>120</c:v>
                </c:pt>
                <c:pt idx="1949">
                  <c:v>116</c:v>
                </c:pt>
                <c:pt idx="1950">
                  <c:v>119</c:v>
                </c:pt>
                <c:pt idx="1951">
                  <c:v>101</c:v>
                </c:pt>
                <c:pt idx="1952">
                  <c:v>117</c:v>
                </c:pt>
                <c:pt idx="1953">
                  <c:v>112</c:v>
                </c:pt>
                <c:pt idx="1954">
                  <c:v>136</c:v>
                </c:pt>
                <c:pt idx="1955">
                  <c:v>81</c:v>
                </c:pt>
                <c:pt idx="1956">
                  <c:v>87</c:v>
                </c:pt>
                <c:pt idx="1957">
                  <c:v>96</c:v>
                </c:pt>
                <c:pt idx="1958">
                  <c:v>106</c:v>
                </c:pt>
                <c:pt idx="1959">
                  <c:v>122</c:v>
                </c:pt>
                <c:pt idx="1960">
                  <c:v>123</c:v>
                </c:pt>
                <c:pt idx="1961">
                  <c:v>92</c:v>
                </c:pt>
                <c:pt idx="1962">
                  <c:v>110</c:v>
                </c:pt>
                <c:pt idx="1963">
                  <c:v>104</c:v>
                </c:pt>
                <c:pt idx="1964">
                  <c:v>98</c:v>
                </c:pt>
                <c:pt idx="1965">
                  <c:v>120</c:v>
                </c:pt>
                <c:pt idx="1966">
                  <c:v>112</c:v>
                </c:pt>
                <c:pt idx="1967">
                  <c:v>127</c:v>
                </c:pt>
                <c:pt idx="1968">
                  <c:v>102</c:v>
                </c:pt>
                <c:pt idx="1969">
                  <c:v>91</c:v>
                </c:pt>
                <c:pt idx="1970">
                  <c:v>114</c:v>
                </c:pt>
                <c:pt idx="1971">
                  <c:v>115</c:v>
                </c:pt>
                <c:pt idx="1972">
                  <c:v>115</c:v>
                </c:pt>
                <c:pt idx="1973">
                  <c:v>120</c:v>
                </c:pt>
                <c:pt idx="1974">
                  <c:v>135</c:v>
                </c:pt>
                <c:pt idx="1975">
                  <c:v>90</c:v>
                </c:pt>
                <c:pt idx="1976">
                  <c:v>100</c:v>
                </c:pt>
                <c:pt idx="1977">
                  <c:v>105</c:v>
                </c:pt>
                <c:pt idx="1978">
                  <c:v>138</c:v>
                </c:pt>
                <c:pt idx="1979">
                  <c:v>94</c:v>
                </c:pt>
                <c:pt idx="1980">
                  <c:v>101</c:v>
                </c:pt>
                <c:pt idx="1981">
                  <c:v>131</c:v>
                </c:pt>
                <c:pt idx="1982">
                  <c:v>91</c:v>
                </c:pt>
                <c:pt idx="1983">
                  <c:v>112</c:v>
                </c:pt>
                <c:pt idx="1984">
                  <c:v>95</c:v>
                </c:pt>
                <c:pt idx="1985">
                  <c:v>100</c:v>
                </c:pt>
                <c:pt idx="1986">
                  <c:v>108</c:v>
                </c:pt>
                <c:pt idx="1987">
                  <c:v>101</c:v>
                </c:pt>
                <c:pt idx="1988">
                  <c:v>109</c:v>
                </c:pt>
                <c:pt idx="1989">
                  <c:v>115</c:v>
                </c:pt>
                <c:pt idx="1990">
                  <c:v>117</c:v>
                </c:pt>
                <c:pt idx="1991">
                  <c:v>107</c:v>
                </c:pt>
                <c:pt idx="1992">
                  <c:v>134</c:v>
                </c:pt>
                <c:pt idx="1993">
                  <c:v>118</c:v>
                </c:pt>
                <c:pt idx="1994">
                  <c:v>121</c:v>
                </c:pt>
                <c:pt idx="1995">
                  <c:v>105</c:v>
                </c:pt>
                <c:pt idx="1996">
                  <c:v>110</c:v>
                </c:pt>
                <c:pt idx="1997">
                  <c:v>114</c:v>
                </c:pt>
                <c:pt idx="1998">
                  <c:v>100</c:v>
                </c:pt>
                <c:pt idx="1999">
                  <c:v>85</c:v>
                </c:pt>
                <c:pt idx="2000">
                  <c:v>72</c:v>
                </c:pt>
                <c:pt idx="2001">
                  <c:v>128</c:v>
                </c:pt>
                <c:pt idx="2002">
                  <c:v>72</c:v>
                </c:pt>
                <c:pt idx="2003">
                  <c:v>89</c:v>
                </c:pt>
                <c:pt idx="2004">
                  <c:v>96</c:v>
                </c:pt>
                <c:pt idx="2005">
                  <c:v>77</c:v>
                </c:pt>
                <c:pt idx="2006">
                  <c:v>111</c:v>
                </c:pt>
                <c:pt idx="2007">
                  <c:v>93</c:v>
                </c:pt>
                <c:pt idx="2008">
                  <c:v>128</c:v>
                </c:pt>
                <c:pt idx="2009">
                  <c:v>110</c:v>
                </c:pt>
                <c:pt idx="2010">
                  <c:v>137</c:v>
                </c:pt>
                <c:pt idx="2011">
                  <c:v>124</c:v>
                </c:pt>
                <c:pt idx="2012">
                  <c:v>93</c:v>
                </c:pt>
                <c:pt idx="2013">
                  <c:v>115</c:v>
                </c:pt>
                <c:pt idx="2014">
                  <c:v>105</c:v>
                </c:pt>
                <c:pt idx="2015">
                  <c:v>127</c:v>
                </c:pt>
                <c:pt idx="2016">
                  <c:v>82</c:v>
                </c:pt>
                <c:pt idx="2017">
                  <c:v>143</c:v>
                </c:pt>
                <c:pt idx="2018">
                  <c:v>103</c:v>
                </c:pt>
                <c:pt idx="2019">
                  <c:v>104</c:v>
                </c:pt>
                <c:pt idx="2020">
                  <c:v>98</c:v>
                </c:pt>
                <c:pt idx="2021">
                  <c:v>92</c:v>
                </c:pt>
                <c:pt idx="2022">
                  <c:v>123</c:v>
                </c:pt>
                <c:pt idx="2023">
                  <c:v>88</c:v>
                </c:pt>
                <c:pt idx="2024">
                  <c:v>128</c:v>
                </c:pt>
                <c:pt idx="2025">
                  <c:v>107</c:v>
                </c:pt>
                <c:pt idx="2026">
                  <c:v>91</c:v>
                </c:pt>
                <c:pt idx="2027">
                  <c:v>90</c:v>
                </c:pt>
                <c:pt idx="2028">
                  <c:v>115</c:v>
                </c:pt>
                <c:pt idx="2029">
                  <c:v>113</c:v>
                </c:pt>
                <c:pt idx="2030">
                  <c:v>113</c:v>
                </c:pt>
                <c:pt idx="2031">
                  <c:v>87</c:v>
                </c:pt>
                <c:pt idx="2032">
                  <c:v>101</c:v>
                </c:pt>
                <c:pt idx="2033">
                  <c:v>111</c:v>
                </c:pt>
                <c:pt idx="2034">
                  <c:v>108</c:v>
                </c:pt>
                <c:pt idx="2035">
                  <c:v>105</c:v>
                </c:pt>
                <c:pt idx="2036">
                  <c:v>109</c:v>
                </c:pt>
                <c:pt idx="2037">
                  <c:v>109</c:v>
                </c:pt>
                <c:pt idx="2038">
                  <c:v>99</c:v>
                </c:pt>
                <c:pt idx="2039">
                  <c:v>98</c:v>
                </c:pt>
                <c:pt idx="2040">
                  <c:v>104</c:v>
                </c:pt>
                <c:pt idx="2041">
                  <c:v>109</c:v>
                </c:pt>
                <c:pt idx="2042">
                  <c:v>75</c:v>
                </c:pt>
                <c:pt idx="2043">
                  <c:v>119</c:v>
                </c:pt>
                <c:pt idx="2044">
                  <c:v>90</c:v>
                </c:pt>
                <c:pt idx="2045">
                  <c:v>97</c:v>
                </c:pt>
                <c:pt idx="2046">
                  <c:v>89</c:v>
                </c:pt>
                <c:pt idx="2047">
                  <c:v>106</c:v>
                </c:pt>
                <c:pt idx="2048">
                  <c:v>96</c:v>
                </c:pt>
                <c:pt idx="2049">
                  <c:v>104</c:v>
                </c:pt>
                <c:pt idx="2050">
                  <c:v>108</c:v>
                </c:pt>
                <c:pt idx="2051">
                  <c:v>112</c:v>
                </c:pt>
                <c:pt idx="2052">
                  <c:v>104</c:v>
                </c:pt>
                <c:pt idx="2053">
                  <c:v>113</c:v>
                </c:pt>
                <c:pt idx="2054">
                  <c:v>98</c:v>
                </c:pt>
                <c:pt idx="2055">
                  <c:v>114</c:v>
                </c:pt>
                <c:pt idx="2056">
                  <c:v>124</c:v>
                </c:pt>
                <c:pt idx="2057">
                  <c:v>148</c:v>
                </c:pt>
                <c:pt idx="2058">
                  <c:v>108</c:v>
                </c:pt>
                <c:pt idx="2059">
                  <c:v>95</c:v>
                </c:pt>
                <c:pt idx="2060">
                  <c:v>108</c:v>
                </c:pt>
                <c:pt idx="2061">
                  <c:v>68</c:v>
                </c:pt>
                <c:pt idx="2062">
                  <c:v>103</c:v>
                </c:pt>
                <c:pt idx="2063">
                  <c:v>99</c:v>
                </c:pt>
                <c:pt idx="2064">
                  <c:v>88</c:v>
                </c:pt>
                <c:pt idx="2065">
                  <c:v>128</c:v>
                </c:pt>
                <c:pt idx="2066">
                  <c:v>124</c:v>
                </c:pt>
                <c:pt idx="2067">
                  <c:v>84</c:v>
                </c:pt>
                <c:pt idx="2068">
                  <c:v>101</c:v>
                </c:pt>
                <c:pt idx="2069">
                  <c:v>98</c:v>
                </c:pt>
                <c:pt idx="2070">
                  <c:v>225</c:v>
                </c:pt>
                <c:pt idx="2071">
                  <c:v>88</c:v>
                </c:pt>
                <c:pt idx="2072">
                  <c:v>88</c:v>
                </c:pt>
                <c:pt idx="2073">
                  <c:v>94</c:v>
                </c:pt>
                <c:pt idx="2074">
                  <c:v>117</c:v>
                </c:pt>
                <c:pt idx="2075">
                  <c:v>95</c:v>
                </c:pt>
                <c:pt idx="2076">
                  <c:v>99</c:v>
                </c:pt>
                <c:pt idx="2077">
                  <c:v>96</c:v>
                </c:pt>
                <c:pt idx="2078">
                  <c:v>98</c:v>
                </c:pt>
                <c:pt idx="2079">
                  <c:v>123</c:v>
                </c:pt>
                <c:pt idx="2080">
                  <c:v>101</c:v>
                </c:pt>
                <c:pt idx="2081">
                  <c:v>102</c:v>
                </c:pt>
                <c:pt idx="2082">
                  <c:v>94</c:v>
                </c:pt>
                <c:pt idx="2083">
                  <c:v>102</c:v>
                </c:pt>
                <c:pt idx="2084">
                  <c:v>108</c:v>
                </c:pt>
                <c:pt idx="2085">
                  <c:v>116</c:v>
                </c:pt>
                <c:pt idx="2086">
                  <c:v>93</c:v>
                </c:pt>
                <c:pt idx="2087">
                  <c:v>102</c:v>
                </c:pt>
                <c:pt idx="2088">
                  <c:v>103</c:v>
                </c:pt>
                <c:pt idx="2089">
                  <c:v>115</c:v>
                </c:pt>
                <c:pt idx="2090">
                  <c:v>96</c:v>
                </c:pt>
                <c:pt idx="2091">
                  <c:v>98</c:v>
                </c:pt>
                <c:pt idx="2092">
                  <c:v>101</c:v>
                </c:pt>
                <c:pt idx="2093">
                  <c:v>106</c:v>
                </c:pt>
                <c:pt idx="2094">
                  <c:v>101</c:v>
                </c:pt>
                <c:pt idx="2095">
                  <c:v>111</c:v>
                </c:pt>
                <c:pt idx="2096">
                  <c:v>99</c:v>
                </c:pt>
                <c:pt idx="2097">
                  <c:v>88</c:v>
                </c:pt>
                <c:pt idx="2098">
                  <c:v>83</c:v>
                </c:pt>
                <c:pt idx="2099">
                  <c:v>91</c:v>
                </c:pt>
                <c:pt idx="2100">
                  <c:v>108</c:v>
                </c:pt>
                <c:pt idx="2101">
                  <c:v>148</c:v>
                </c:pt>
                <c:pt idx="2102">
                  <c:v>77</c:v>
                </c:pt>
                <c:pt idx="2103">
                  <c:v>110</c:v>
                </c:pt>
                <c:pt idx="2104">
                  <c:v>83</c:v>
                </c:pt>
                <c:pt idx="2105">
                  <c:v>107</c:v>
                </c:pt>
                <c:pt idx="2106">
                  <c:v>100</c:v>
                </c:pt>
                <c:pt idx="2107">
                  <c:v>87</c:v>
                </c:pt>
                <c:pt idx="2108">
                  <c:v>154</c:v>
                </c:pt>
                <c:pt idx="2109">
                  <c:v>106</c:v>
                </c:pt>
                <c:pt idx="2110">
                  <c:v>99</c:v>
                </c:pt>
                <c:pt idx="2111">
                  <c:v>100</c:v>
                </c:pt>
                <c:pt idx="2112">
                  <c:v>116</c:v>
                </c:pt>
                <c:pt idx="2113">
                  <c:v>94</c:v>
                </c:pt>
                <c:pt idx="2114">
                  <c:v>111</c:v>
                </c:pt>
                <c:pt idx="2115">
                  <c:v>100</c:v>
                </c:pt>
                <c:pt idx="2116">
                  <c:v>125</c:v>
                </c:pt>
                <c:pt idx="2117">
                  <c:v>119</c:v>
                </c:pt>
                <c:pt idx="2118">
                  <c:v>135</c:v>
                </c:pt>
                <c:pt idx="2119">
                  <c:v>93</c:v>
                </c:pt>
                <c:pt idx="2120">
                  <c:v>114</c:v>
                </c:pt>
                <c:pt idx="2121">
                  <c:v>124</c:v>
                </c:pt>
                <c:pt idx="2122">
                  <c:v>134</c:v>
                </c:pt>
                <c:pt idx="2123">
                  <c:v>114</c:v>
                </c:pt>
                <c:pt idx="2124">
                  <c:v>124</c:v>
                </c:pt>
                <c:pt idx="2125">
                  <c:v>104</c:v>
                </c:pt>
                <c:pt idx="2126">
                  <c:v>118</c:v>
                </c:pt>
                <c:pt idx="2127">
                  <c:v>80</c:v>
                </c:pt>
                <c:pt idx="2128">
                  <c:v>107</c:v>
                </c:pt>
                <c:pt idx="2129">
                  <c:v>125</c:v>
                </c:pt>
                <c:pt idx="2130">
                  <c:v>115</c:v>
                </c:pt>
                <c:pt idx="2131">
                  <c:v>88</c:v>
                </c:pt>
                <c:pt idx="2132">
                  <c:v>122</c:v>
                </c:pt>
                <c:pt idx="2133">
                  <c:v>103</c:v>
                </c:pt>
                <c:pt idx="2134">
                  <c:v>101</c:v>
                </c:pt>
                <c:pt idx="2135">
                  <c:v>107</c:v>
                </c:pt>
                <c:pt idx="2136">
                  <c:v>118</c:v>
                </c:pt>
                <c:pt idx="2137">
                  <c:v>107</c:v>
                </c:pt>
                <c:pt idx="2138">
                  <c:v>100</c:v>
                </c:pt>
                <c:pt idx="2139">
                  <c:v>110</c:v>
                </c:pt>
                <c:pt idx="2140">
                  <c:v>125</c:v>
                </c:pt>
                <c:pt idx="2141">
                  <c:v>184</c:v>
                </c:pt>
                <c:pt idx="2142">
                  <c:v>236</c:v>
                </c:pt>
                <c:pt idx="2143">
                  <c:v>97</c:v>
                </c:pt>
                <c:pt idx="2144">
                  <c:v>113</c:v>
                </c:pt>
                <c:pt idx="2145">
                  <c:v>95</c:v>
                </c:pt>
                <c:pt idx="2146">
                  <c:v>103</c:v>
                </c:pt>
                <c:pt idx="2147">
                  <c:v>91</c:v>
                </c:pt>
                <c:pt idx="2148">
                  <c:v>116</c:v>
                </c:pt>
                <c:pt idx="2149">
                  <c:v>93</c:v>
                </c:pt>
                <c:pt idx="2150">
                  <c:v>113</c:v>
                </c:pt>
                <c:pt idx="2151">
                  <c:v>101</c:v>
                </c:pt>
                <c:pt idx="2152">
                  <c:v>95</c:v>
                </c:pt>
                <c:pt idx="2153">
                  <c:v>109</c:v>
                </c:pt>
                <c:pt idx="2154">
                  <c:v>85</c:v>
                </c:pt>
                <c:pt idx="2155">
                  <c:v>101</c:v>
                </c:pt>
                <c:pt idx="2156">
                  <c:v>125</c:v>
                </c:pt>
                <c:pt idx="2157">
                  <c:v>132</c:v>
                </c:pt>
                <c:pt idx="2158">
                  <c:v>131</c:v>
                </c:pt>
                <c:pt idx="2159">
                  <c:v>129</c:v>
                </c:pt>
                <c:pt idx="2160">
                  <c:v>100</c:v>
                </c:pt>
                <c:pt idx="2161">
                  <c:v>97</c:v>
                </c:pt>
                <c:pt idx="2162">
                  <c:v>92</c:v>
                </c:pt>
                <c:pt idx="2163">
                  <c:v>116</c:v>
                </c:pt>
                <c:pt idx="2164">
                  <c:v>90</c:v>
                </c:pt>
                <c:pt idx="2165">
                  <c:v>81</c:v>
                </c:pt>
                <c:pt idx="2166">
                  <c:v>97</c:v>
                </c:pt>
                <c:pt idx="2167">
                  <c:v>118</c:v>
                </c:pt>
                <c:pt idx="2168">
                  <c:v>100</c:v>
                </c:pt>
                <c:pt idx="2169">
                  <c:v>97</c:v>
                </c:pt>
                <c:pt idx="2170">
                  <c:v>114</c:v>
                </c:pt>
                <c:pt idx="2171">
                  <c:v>130</c:v>
                </c:pt>
                <c:pt idx="2172">
                  <c:v>82</c:v>
                </c:pt>
                <c:pt idx="2173">
                  <c:v>96</c:v>
                </c:pt>
                <c:pt idx="2174">
                  <c:v>105</c:v>
                </c:pt>
                <c:pt idx="2175">
                  <c:v>122</c:v>
                </c:pt>
                <c:pt idx="2176">
                  <c:v>88</c:v>
                </c:pt>
                <c:pt idx="2177">
                  <c:v>110</c:v>
                </c:pt>
                <c:pt idx="2178">
                  <c:v>103</c:v>
                </c:pt>
                <c:pt idx="2179">
                  <c:v>106</c:v>
                </c:pt>
                <c:pt idx="2180">
                  <c:v>98</c:v>
                </c:pt>
                <c:pt idx="2181">
                  <c:v>68</c:v>
                </c:pt>
                <c:pt idx="2182">
                  <c:v>94</c:v>
                </c:pt>
                <c:pt idx="2183">
                  <c:v>99</c:v>
                </c:pt>
                <c:pt idx="2184">
                  <c:v>107</c:v>
                </c:pt>
                <c:pt idx="2185">
                  <c:v>180</c:v>
                </c:pt>
                <c:pt idx="2186">
                  <c:v>89</c:v>
                </c:pt>
                <c:pt idx="2187">
                  <c:v>97</c:v>
                </c:pt>
                <c:pt idx="2188">
                  <c:v>113</c:v>
                </c:pt>
                <c:pt idx="2189">
                  <c:v>131</c:v>
                </c:pt>
                <c:pt idx="2190">
                  <c:v>103</c:v>
                </c:pt>
                <c:pt idx="2191">
                  <c:v>119</c:v>
                </c:pt>
                <c:pt idx="2192">
                  <c:v>98</c:v>
                </c:pt>
                <c:pt idx="2193">
                  <c:v>111</c:v>
                </c:pt>
                <c:pt idx="2194">
                  <c:v>94</c:v>
                </c:pt>
                <c:pt idx="2195">
                  <c:v>81</c:v>
                </c:pt>
                <c:pt idx="2196">
                  <c:v>89</c:v>
                </c:pt>
                <c:pt idx="2197">
                  <c:v>106</c:v>
                </c:pt>
                <c:pt idx="2198">
                  <c:v>86</c:v>
                </c:pt>
                <c:pt idx="2199">
                  <c:v>103</c:v>
                </c:pt>
                <c:pt idx="2200">
                  <c:v>121</c:v>
                </c:pt>
                <c:pt idx="2201">
                  <c:v>109</c:v>
                </c:pt>
                <c:pt idx="2202">
                  <c:v>109</c:v>
                </c:pt>
                <c:pt idx="2203">
                  <c:v>123</c:v>
                </c:pt>
                <c:pt idx="2204">
                  <c:v>94</c:v>
                </c:pt>
                <c:pt idx="2205">
                  <c:v>94</c:v>
                </c:pt>
                <c:pt idx="2206">
                  <c:v>115</c:v>
                </c:pt>
                <c:pt idx="2207">
                  <c:v>107</c:v>
                </c:pt>
                <c:pt idx="2208">
                  <c:v>91</c:v>
                </c:pt>
                <c:pt idx="2209">
                  <c:v>125</c:v>
                </c:pt>
                <c:pt idx="2210">
                  <c:v>122</c:v>
                </c:pt>
                <c:pt idx="2211">
                  <c:v>102</c:v>
                </c:pt>
                <c:pt idx="2212">
                  <c:v>90</c:v>
                </c:pt>
                <c:pt idx="2213">
                  <c:v>98</c:v>
                </c:pt>
                <c:pt idx="2214">
                  <c:v>109</c:v>
                </c:pt>
                <c:pt idx="2215">
                  <c:v>90</c:v>
                </c:pt>
                <c:pt idx="2216">
                  <c:v>112</c:v>
                </c:pt>
                <c:pt idx="2217">
                  <c:v>94</c:v>
                </c:pt>
                <c:pt idx="2218">
                  <c:v>105</c:v>
                </c:pt>
                <c:pt idx="2219">
                  <c:v>104</c:v>
                </c:pt>
                <c:pt idx="2220">
                  <c:v>112</c:v>
                </c:pt>
                <c:pt idx="2221">
                  <c:v>108</c:v>
                </c:pt>
                <c:pt idx="2222">
                  <c:v>112</c:v>
                </c:pt>
                <c:pt idx="2223">
                  <c:v>127</c:v>
                </c:pt>
                <c:pt idx="2224">
                  <c:v>111</c:v>
                </c:pt>
                <c:pt idx="2225">
                  <c:v>126</c:v>
                </c:pt>
                <c:pt idx="2226">
                  <c:v>114</c:v>
                </c:pt>
                <c:pt idx="2227">
                  <c:v>99</c:v>
                </c:pt>
                <c:pt idx="2228">
                  <c:v>150</c:v>
                </c:pt>
                <c:pt idx="2229">
                  <c:v>112</c:v>
                </c:pt>
                <c:pt idx="2230">
                  <c:v>108</c:v>
                </c:pt>
                <c:pt idx="2231">
                  <c:v>116</c:v>
                </c:pt>
                <c:pt idx="2232">
                  <c:v>144</c:v>
                </c:pt>
                <c:pt idx="2233">
                  <c:v>93</c:v>
                </c:pt>
                <c:pt idx="2234">
                  <c:v>103</c:v>
                </c:pt>
                <c:pt idx="2235">
                  <c:v>121</c:v>
                </c:pt>
                <c:pt idx="2236">
                  <c:v>105</c:v>
                </c:pt>
                <c:pt idx="2237">
                  <c:v>119</c:v>
                </c:pt>
                <c:pt idx="2238">
                  <c:v>98</c:v>
                </c:pt>
                <c:pt idx="2239">
                  <c:v>80</c:v>
                </c:pt>
                <c:pt idx="2240">
                  <c:v>121</c:v>
                </c:pt>
                <c:pt idx="2241">
                  <c:v>94</c:v>
                </c:pt>
                <c:pt idx="2242">
                  <c:v>93</c:v>
                </c:pt>
                <c:pt idx="2243">
                  <c:v>116</c:v>
                </c:pt>
                <c:pt idx="2244">
                  <c:v>101</c:v>
                </c:pt>
                <c:pt idx="2245">
                  <c:v>154</c:v>
                </c:pt>
                <c:pt idx="2246">
                  <c:v>170</c:v>
                </c:pt>
                <c:pt idx="2247">
                  <c:v>99</c:v>
                </c:pt>
                <c:pt idx="2248">
                  <c:v>104</c:v>
                </c:pt>
                <c:pt idx="2249">
                  <c:v>126</c:v>
                </c:pt>
                <c:pt idx="2250">
                  <c:v>110</c:v>
                </c:pt>
                <c:pt idx="2251">
                  <c:v>101</c:v>
                </c:pt>
                <c:pt idx="2252">
                  <c:v>87</c:v>
                </c:pt>
                <c:pt idx="2253">
                  <c:v>123</c:v>
                </c:pt>
                <c:pt idx="2254">
                  <c:v>109</c:v>
                </c:pt>
                <c:pt idx="2255">
                  <c:v>90</c:v>
                </c:pt>
                <c:pt idx="2256">
                  <c:v>96</c:v>
                </c:pt>
                <c:pt idx="2257">
                  <c:v>82</c:v>
                </c:pt>
                <c:pt idx="2258">
                  <c:v>86</c:v>
                </c:pt>
                <c:pt idx="2259">
                  <c:v>108</c:v>
                </c:pt>
                <c:pt idx="2260">
                  <c:v>98</c:v>
                </c:pt>
                <c:pt idx="2261">
                  <c:v>129</c:v>
                </c:pt>
                <c:pt idx="2262">
                  <c:v>112</c:v>
                </c:pt>
                <c:pt idx="2263">
                  <c:v>108</c:v>
                </c:pt>
                <c:pt idx="2264">
                  <c:v>121</c:v>
                </c:pt>
                <c:pt idx="2265">
                  <c:v>89</c:v>
                </c:pt>
                <c:pt idx="2266">
                  <c:v>89</c:v>
                </c:pt>
                <c:pt idx="2267">
                  <c:v>73</c:v>
                </c:pt>
                <c:pt idx="2268">
                  <c:v>132</c:v>
                </c:pt>
                <c:pt idx="2269">
                  <c:v>96</c:v>
                </c:pt>
                <c:pt idx="2270">
                  <c:v>98</c:v>
                </c:pt>
                <c:pt idx="2271">
                  <c:v>107</c:v>
                </c:pt>
                <c:pt idx="2272">
                  <c:v>134</c:v>
                </c:pt>
                <c:pt idx="2273">
                  <c:v>122</c:v>
                </c:pt>
                <c:pt idx="2274">
                  <c:v>97</c:v>
                </c:pt>
                <c:pt idx="2275">
                  <c:v>110</c:v>
                </c:pt>
                <c:pt idx="2276">
                  <c:v>102</c:v>
                </c:pt>
                <c:pt idx="2277">
                  <c:v>98</c:v>
                </c:pt>
                <c:pt idx="2278">
                  <c:v>120</c:v>
                </c:pt>
                <c:pt idx="2279">
                  <c:v>160</c:v>
                </c:pt>
                <c:pt idx="2280">
                  <c:v>83</c:v>
                </c:pt>
                <c:pt idx="2281">
                  <c:v>102</c:v>
                </c:pt>
                <c:pt idx="2282">
                  <c:v>122</c:v>
                </c:pt>
                <c:pt idx="2283">
                  <c:v>126</c:v>
                </c:pt>
                <c:pt idx="2284">
                  <c:v>136</c:v>
                </c:pt>
                <c:pt idx="2285">
                  <c:v>120</c:v>
                </c:pt>
                <c:pt idx="2286">
                  <c:v>108</c:v>
                </c:pt>
                <c:pt idx="2287">
                  <c:v>126</c:v>
                </c:pt>
                <c:pt idx="2288">
                  <c:v>128</c:v>
                </c:pt>
                <c:pt idx="2289">
                  <c:v>113</c:v>
                </c:pt>
                <c:pt idx="2290">
                  <c:v>89</c:v>
                </c:pt>
                <c:pt idx="2291">
                  <c:v>129</c:v>
                </c:pt>
                <c:pt idx="2292">
                  <c:v>94</c:v>
                </c:pt>
                <c:pt idx="2293">
                  <c:v>106</c:v>
                </c:pt>
                <c:pt idx="2294">
                  <c:v>100</c:v>
                </c:pt>
                <c:pt idx="2295">
                  <c:v>89</c:v>
                </c:pt>
                <c:pt idx="2296">
                  <c:v>94</c:v>
                </c:pt>
                <c:pt idx="2297">
                  <c:v>83</c:v>
                </c:pt>
                <c:pt idx="2298">
                  <c:v>111</c:v>
                </c:pt>
                <c:pt idx="2299">
                  <c:v>80</c:v>
                </c:pt>
                <c:pt idx="2300">
                  <c:v>112</c:v>
                </c:pt>
                <c:pt idx="2301">
                  <c:v>94</c:v>
                </c:pt>
                <c:pt idx="2302">
                  <c:v>130</c:v>
                </c:pt>
                <c:pt idx="2303">
                  <c:v>91</c:v>
                </c:pt>
                <c:pt idx="2304">
                  <c:v>91</c:v>
                </c:pt>
                <c:pt idx="2305">
                  <c:v>110</c:v>
                </c:pt>
                <c:pt idx="2306">
                  <c:v>121</c:v>
                </c:pt>
                <c:pt idx="2307">
                  <c:v>114</c:v>
                </c:pt>
                <c:pt idx="2308">
                  <c:v>96</c:v>
                </c:pt>
                <c:pt idx="2309">
                  <c:v>94</c:v>
                </c:pt>
                <c:pt idx="2310">
                  <c:v>109</c:v>
                </c:pt>
                <c:pt idx="2311">
                  <c:v>107</c:v>
                </c:pt>
                <c:pt idx="2312">
                  <c:v>96</c:v>
                </c:pt>
                <c:pt idx="2313">
                  <c:v>88</c:v>
                </c:pt>
                <c:pt idx="2314">
                  <c:v>113</c:v>
                </c:pt>
                <c:pt idx="2315">
                  <c:v>101</c:v>
                </c:pt>
                <c:pt idx="2316">
                  <c:v>105</c:v>
                </c:pt>
                <c:pt idx="2317">
                  <c:v>125</c:v>
                </c:pt>
                <c:pt idx="2318">
                  <c:v>100</c:v>
                </c:pt>
                <c:pt idx="2319">
                  <c:v>112</c:v>
                </c:pt>
                <c:pt idx="2320">
                  <c:v>112</c:v>
                </c:pt>
                <c:pt idx="2321">
                  <c:v>95</c:v>
                </c:pt>
                <c:pt idx="2322">
                  <c:v>110</c:v>
                </c:pt>
                <c:pt idx="2323">
                  <c:v>118</c:v>
                </c:pt>
                <c:pt idx="2324">
                  <c:v>97</c:v>
                </c:pt>
                <c:pt idx="2325">
                  <c:v>120</c:v>
                </c:pt>
                <c:pt idx="2326">
                  <c:v>135</c:v>
                </c:pt>
                <c:pt idx="2327">
                  <c:v>101</c:v>
                </c:pt>
                <c:pt idx="2328">
                  <c:v>92</c:v>
                </c:pt>
                <c:pt idx="2329">
                  <c:v>92</c:v>
                </c:pt>
                <c:pt idx="2330">
                  <c:v>161</c:v>
                </c:pt>
                <c:pt idx="2331">
                  <c:v>92</c:v>
                </c:pt>
                <c:pt idx="2332">
                  <c:v>122</c:v>
                </c:pt>
                <c:pt idx="2333">
                  <c:v>91</c:v>
                </c:pt>
                <c:pt idx="2334">
                  <c:v>93</c:v>
                </c:pt>
                <c:pt idx="2335">
                  <c:v>94</c:v>
                </c:pt>
                <c:pt idx="2336">
                  <c:v>95</c:v>
                </c:pt>
                <c:pt idx="2337">
                  <c:v>105</c:v>
                </c:pt>
                <c:pt idx="2338">
                  <c:v>103</c:v>
                </c:pt>
                <c:pt idx="2339">
                  <c:v>102</c:v>
                </c:pt>
                <c:pt idx="2340">
                  <c:v>116</c:v>
                </c:pt>
                <c:pt idx="2341">
                  <c:v>110</c:v>
                </c:pt>
                <c:pt idx="2342">
                  <c:v>120</c:v>
                </c:pt>
                <c:pt idx="2343">
                  <c:v>122</c:v>
                </c:pt>
                <c:pt idx="2344">
                  <c:v>118</c:v>
                </c:pt>
                <c:pt idx="2345">
                  <c:v>107</c:v>
                </c:pt>
                <c:pt idx="2346">
                  <c:v>102</c:v>
                </c:pt>
                <c:pt idx="2347">
                  <c:v>154</c:v>
                </c:pt>
                <c:pt idx="2348">
                  <c:v>114</c:v>
                </c:pt>
                <c:pt idx="2349">
                  <c:v>109</c:v>
                </c:pt>
                <c:pt idx="2350">
                  <c:v>94</c:v>
                </c:pt>
                <c:pt idx="2351">
                  <c:v>100</c:v>
                </c:pt>
                <c:pt idx="2352">
                  <c:v>98</c:v>
                </c:pt>
                <c:pt idx="2353">
                  <c:v>102</c:v>
                </c:pt>
                <c:pt idx="2354">
                  <c:v>94</c:v>
                </c:pt>
                <c:pt idx="2355">
                  <c:v>92</c:v>
                </c:pt>
                <c:pt idx="2356">
                  <c:v>113</c:v>
                </c:pt>
                <c:pt idx="2357">
                  <c:v>115</c:v>
                </c:pt>
                <c:pt idx="2358">
                  <c:v>95</c:v>
                </c:pt>
                <c:pt idx="2359">
                  <c:v>87</c:v>
                </c:pt>
                <c:pt idx="2360">
                  <c:v>88</c:v>
                </c:pt>
                <c:pt idx="2361">
                  <c:v>97</c:v>
                </c:pt>
                <c:pt idx="2362">
                  <c:v>94</c:v>
                </c:pt>
                <c:pt idx="2363">
                  <c:v>112</c:v>
                </c:pt>
                <c:pt idx="2364">
                  <c:v>98</c:v>
                </c:pt>
                <c:pt idx="2365">
                  <c:v>104</c:v>
                </c:pt>
                <c:pt idx="2366">
                  <c:v>120</c:v>
                </c:pt>
                <c:pt idx="2367">
                  <c:v>99</c:v>
                </c:pt>
                <c:pt idx="2368">
                  <c:v>109</c:v>
                </c:pt>
                <c:pt idx="2369">
                  <c:v>106</c:v>
                </c:pt>
                <c:pt idx="2370">
                  <c:v>123</c:v>
                </c:pt>
                <c:pt idx="2371">
                  <c:v>86</c:v>
                </c:pt>
                <c:pt idx="2372">
                  <c:v>120</c:v>
                </c:pt>
                <c:pt idx="2373">
                  <c:v>227</c:v>
                </c:pt>
                <c:pt idx="2374">
                  <c:v>119</c:v>
                </c:pt>
                <c:pt idx="2375">
                  <c:v>115</c:v>
                </c:pt>
                <c:pt idx="2376">
                  <c:v>114</c:v>
                </c:pt>
                <c:pt idx="2377">
                  <c:v>90</c:v>
                </c:pt>
                <c:pt idx="2378">
                  <c:v>94</c:v>
                </c:pt>
                <c:pt idx="2379">
                  <c:v>98</c:v>
                </c:pt>
                <c:pt idx="2380">
                  <c:v>126</c:v>
                </c:pt>
                <c:pt idx="2381">
                  <c:v>100</c:v>
                </c:pt>
                <c:pt idx="2382">
                  <c:v>89</c:v>
                </c:pt>
                <c:pt idx="2383">
                  <c:v>111</c:v>
                </c:pt>
                <c:pt idx="2384">
                  <c:v>100</c:v>
                </c:pt>
                <c:pt idx="2385">
                  <c:v>115</c:v>
                </c:pt>
                <c:pt idx="2386">
                  <c:v>106</c:v>
                </c:pt>
                <c:pt idx="2387">
                  <c:v>124</c:v>
                </c:pt>
                <c:pt idx="2388">
                  <c:v>107</c:v>
                </c:pt>
                <c:pt idx="2389">
                  <c:v>99</c:v>
                </c:pt>
                <c:pt idx="2390">
                  <c:v>90</c:v>
                </c:pt>
                <c:pt idx="2391">
                  <c:v>101</c:v>
                </c:pt>
                <c:pt idx="2392">
                  <c:v>119</c:v>
                </c:pt>
                <c:pt idx="2393">
                  <c:v>103</c:v>
                </c:pt>
                <c:pt idx="2394">
                  <c:v>134</c:v>
                </c:pt>
                <c:pt idx="2395">
                  <c:v>155</c:v>
                </c:pt>
                <c:pt idx="2396">
                  <c:v>94</c:v>
                </c:pt>
                <c:pt idx="2397">
                  <c:v>95</c:v>
                </c:pt>
                <c:pt idx="2398">
                  <c:v>89</c:v>
                </c:pt>
                <c:pt idx="2399">
                  <c:v>97</c:v>
                </c:pt>
                <c:pt idx="2400">
                  <c:v>90</c:v>
                </c:pt>
                <c:pt idx="2401">
                  <c:v>92</c:v>
                </c:pt>
                <c:pt idx="2402">
                  <c:v>100</c:v>
                </c:pt>
                <c:pt idx="2403">
                  <c:v>117</c:v>
                </c:pt>
                <c:pt idx="2404">
                  <c:v>84</c:v>
                </c:pt>
                <c:pt idx="2405">
                  <c:v>140</c:v>
                </c:pt>
                <c:pt idx="2406">
                  <c:v>108</c:v>
                </c:pt>
                <c:pt idx="2407">
                  <c:v>109</c:v>
                </c:pt>
                <c:pt idx="2408">
                  <c:v>131</c:v>
                </c:pt>
                <c:pt idx="2409">
                  <c:v>114</c:v>
                </c:pt>
                <c:pt idx="2410">
                  <c:v>97</c:v>
                </c:pt>
                <c:pt idx="2411">
                  <c:v>122</c:v>
                </c:pt>
                <c:pt idx="2412">
                  <c:v>87</c:v>
                </c:pt>
                <c:pt idx="2413">
                  <c:v>85</c:v>
                </c:pt>
                <c:pt idx="2414">
                  <c:v>101</c:v>
                </c:pt>
                <c:pt idx="2415">
                  <c:v>121</c:v>
                </c:pt>
                <c:pt idx="2416">
                  <c:v>107</c:v>
                </c:pt>
                <c:pt idx="2417">
                  <c:v>111</c:v>
                </c:pt>
                <c:pt idx="2418">
                  <c:v>97</c:v>
                </c:pt>
                <c:pt idx="2419">
                  <c:v>97</c:v>
                </c:pt>
                <c:pt idx="2420">
                  <c:v>125</c:v>
                </c:pt>
                <c:pt idx="2421">
                  <c:v>124</c:v>
                </c:pt>
                <c:pt idx="2422">
                  <c:v>76</c:v>
                </c:pt>
                <c:pt idx="2423">
                  <c:v>107</c:v>
                </c:pt>
                <c:pt idx="2424">
                  <c:v>91</c:v>
                </c:pt>
                <c:pt idx="2425">
                  <c:v>96</c:v>
                </c:pt>
                <c:pt idx="2426">
                  <c:v>142</c:v>
                </c:pt>
                <c:pt idx="2427">
                  <c:v>103</c:v>
                </c:pt>
                <c:pt idx="2428">
                  <c:v>117</c:v>
                </c:pt>
                <c:pt idx="2429">
                  <c:v>116</c:v>
                </c:pt>
                <c:pt idx="2430">
                  <c:v>118</c:v>
                </c:pt>
                <c:pt idx="2431">
                  <c:v>108</c:v>
                </c:pt>
                <c:pt idx="2432">
                  <c:v>94</c:v>
                </c:pt>
                <c:pt idx="2433">
                  <c:v>97</c:v>
                </c:pt>
                <c:pt idx="2434">
                  <c:v>97</c:v>
                </c:pt>
                <c:pt idx="2435">
                  <c:v>91</c:v>
                </c:pt>
                <c:pt idx="2436">
                  <c:v>107</c:v>
                </c:pt>
                <c:pt idx="2437">
                  <c:v>95</c:v>
                </c:pt>
                <c:pt idx="2438">
                  <c:v>102</c:v>
                </c:pt>
                <c:pt idx="2439">
                  <c:v>88</c:v>
                </c:pt>
                <c:pt idx="2440">
                  <c:v>106</c:v>
                </c:pt>
                <c:pt idx="2441">
                  <c:v>92</c:v>
                </c:pt>
                <c:pt idx="2442">
                  <c:v>105</c:v>
                </c:pt>
                <c:pt idx="2443">
                  <c:v>107</c:v>
                </c:pt>
                <c:pt idx="2444">
                  <c:v>120</c:v>
                </c:pt>
                <c:pt idx="2445">
                  <c:v>103</c:v>
                </c:pt>
                <c:pt idx="2446">
                  <c:v>92</c:v>
                </c:pt>
                <c:pt idx="2447">
                  <c:v>147</c:v>
                </c:pt>
                <c:pt idx="2448">
                  <c:v>98</c:v>
                </c:pt>
                <c:pt idx="2449">
                  <c:v>103</c:v>
                </c:pt>
                <c:pt idx="2450">
                  <c:v>111</c:v>
                </c:pt>
                <c:pt idx="2451">
                  <c:v>98</c:v>
                </c:pt>
                <c:pt idx="2452">
                  <c:v>111</c:v>
                </c:pt>
                <c:pt idx="2453">
                  <c:v>111</c:v>
                </c:pt>
                <c:pt idx="2454">
                  <c:v>145</c:v>
                </c:pt>
                <c:pt idx="2455">
                  <c:v>84</c:v>
                </c:pt>
                <c:pt idx="2456">
                  <c:v>115</c:v>
                </c:pt>
                <c:pt idx="2457">
                  <c:v>105</c:v>
                </c:pt>
                <c:pt idx="2458">
                  <c:v>98</c:v>
                </c:pt>
                <c:pt idx="2459">
                  <c:v>110</c:v>
                </c:pt>
                <c:pt idx="2460">
                  <c:v>103</c:v>
                </c:pt>
                <c:pt idx="2461">
                  <c:v>90</c:v>
                </c:pt>
                <c:pt idx="2462">
                  <c:v>105</c:v>
                </c:pt>
                <c:pt idx="2463">
                  <c:v>93</c:v>
                </c:pt>
                <c:pt idx="2464">
                  <c:v>101</c:v>
                </c:pt>
                <c:pt idx="2465">
                  <c:v>115</c:v>
                </c:pt>
                <c:pt idx="2466">
                  <c:v>120</c:v>
                </c:pt>
                <c:pt idx="2467">
                  <c:v>111</c:v>
                </c:pt>
                <c:pt idx="2468">
                  <c:v>131</c:v>
                </c:pt>
                <c:pt idx="2469">
                  <c:v>139</c:v>
                </c:pt>
                <c:pt idx="2470">
                  <c:v>120</c:v>
                </c:pt>
                <c:pt idx="2471">
                  <c:v>119</c:v>
                </c:pt>
                <c:pt idx="2472">
                  <c:v>125</c:v>
                </c:pt>
                <c:pt idx="2473">
                  <c:v>108</c:v>
                </c:pt>
                <c:pt idx="2474">
                  <c:v>145</c:v>
                </c:pt>
                <c:pt idx="2475">
                  <c:v>98</c:v>
                </c:pt>
                <c:pt idx="2476">
                  <c:v>101</c:v>
                </c:pt>
                <c:pt idx="2477">
                  <c:v>109</c:v>
                </c:pt>
                <c:pt idx="2478">
                  <c:v>123</c:v>
                </c:pt>
                <c:pt idx="2479">
                  <c:v>99</c:v>
                </c:pt>
                <c:pt idx="2480">
                  <c:v>107</c:v>
                </c:pt>
                <c:pt idx="2481">
                  <c:v>81</c:v>
                </c:pt>
                <c:pt idx="2482">
                  <c:v>105</c:v>
                </c:pt>
                <c:pt idx="2483">
                  <c:v>82</c:v>
                </c:pt>
                <c:pt idx="2484">
                  <c:v>109</c:v>
                </c:pt>
                <c:pt idx="2485">
                  <c:v>95</c:v>
                </c:pt>
                <c:pt idx="2486">
                  <c:v>100</c:v>
                </c:pt>
                <c:pt idx="2487">
                  <c:v>91</c:v>
                </c:pt>
                <c:pt idx="2488">
                  <c:v>90</c:v>
                </c:pt>
                <c:pt idx="2489">
                  <c:v>108</c:v>
                </c:pt>
                <c:pt idx="2490">
                  <c:v>103</c:v>
                </c:pt>
                <c:pt idx="2491">
                  <c:v>96</c:v>
                </c:pt>
                <c:pt idx="2492">
                  <c:v>117</c:v>
                </c:pt>
                <c:pt idx="2493">
                  <c:v>93</c:v>
                </c:pt>
                <c:pt idx="2494">
                  <c:v>115</c:v>
                </c:pt>
                <c:pt idx="2495">
                  <c:v>85</c:v>
                </c:pt>
                <c:pt idx="2496">
                  <c:v>112</c:v>
                </c:pt>
                <c:pt idx="2497">
                  <c:v>86</c:v>
                </c:pt>
                <c:pt idx="2498">
                  <c:v>86</c:v>
                </c:pt>
                <c:pt idx="2499">
                  <c:v>137</c:v>
                </c:pt>
                <c:pt idx="2500">
                  <c:v>90</c:v>
                </c:pt>
                <c:pt idx="2501">
                  <c:v>107</c:v>
                </c:pt>
                <c:pt idx="2502">
                  <c:v>98</c:v>
                </c:pt>
                <c:pt idx="2503">
                  <c:v>84</c:v>
                </c:pt>
                <c:pt idx="2504">
                  <c:v>139</c:v>
                </c:pt>
                <c:pt idx="2505">
                  <c:v>127</c:v>
                </c:pt>
                <c:pt idx="2506">
                  <c:v>150</c:v>
                </c:pt>
                <c:pt idx="2507">
                  <c:v>132</c:v>
                </c:pt>
                <c:pt idx="2508">
                  <c:v>115</c:v>
                </c:pt>
                <c:pt idx="2509">
                  <c:v>186</c:v>
                </c:pt>
                <c:pt idx="2510">
                  <c:v>90</c:v>
                </c:pt>
                <c:pt idx="2511">
                  <c:v>134</c:v>
                </c:pt>
                <c:pt idx="2512">
                  <c:v>97</c:v>
                </c:pt>
                <c:pt idx="2513">
                  <c:v>107</c:v>
                </c:pt>
                <c:pt idx="2514">
                  <c:v>99</c:v>
                </c:pt>
                <c:pt idx="2515">
                  <c:v>124</c:v>
                </c:pt>
                <c:pt idx="2516">
                  <c:v>110</c:v>
                </c:pt>
                <c:pt idx="2517">
                  <c:v>178</c:v>
                </c:pt>
                <c:pt idx="2518">
                  <c:v>125</c:v>
                </c:pt>
                <c:pt idx="2519">
                  <c:v>121</c:v>
                </c:pt>
                <c:pt idx="2520">
                  <c:v>100</c:v>
                </c:pt>
                <c:pt idx="2521">
                  <c:v>115</c:v>
                </c:pt>
                <c:pt idx="2522">
                  <c:v>108</c:v>
                </c:pt>
                <c:pt idx="2523">
                  <c:v>220</c:v>
                </c:pt>
                <c:pt idx="2524">
                  <c:v>112</c:v>
                </c:pt>
                <c:pt idx="2525">
                  <c:v>99</c:v>
                </c:pt>
                <c:pt idx="2526">
                  <c:v>109</c:v>
                </c:pt>
                <c:pt idx="2527">
                  <c:v>83</c:v>
                </c:pt>
                <c:pt idx="2528">
                  <c:v>107</c:v>
                </c:pt>
                <c:pt idx="2529">
                  <c:v>102</c:v>
                </c:pt>
                <c:pt idx="2530">
                  <c:v>100</c:v>
                </c:pt>
                <c:pt idx="2531">
                  <c:v>97</c:v>
                </c:pt>
                <c:pt idx="2532">
                  <c:v>92</c:v>
                </c:pt>
                <c:pt idx="2533">
                  <c:v>84</c:v>
                </c:pt>
                <c:pt idx="2534">
                  <c:v>86</c:v>
                </c:pt>
                <c:pt idx="2535">
                  <c:v>120</c:v>
                </c:pt>
                <c:pt idx="2536">
                  <c:v>89</c:v>
                </c:pt>
                <c:pt idx="2537">
                  <c:v>117</c:v>
                </c:pt>
                <c:pt idx="2538">
                  <c:v>97</c:v>
                </c:pt>
                <c:pt idx="2539">
                  <c:v>91</c:v>
                </c:pt>
                <c:pt idx="2540">
                  <c:v>100</c:v>
                </c:pt>
                <c:pt idx="2541">
                  <c:v>72</c:v>
                </c:pt>
                <c:pt idx="2542">
                  <c:v>84</c:v>
                </c:pt>
                <c:pt idx="2543">
                  <c:v>126</c:v>
                </c:pt>
                <c:pt idx="2544">
                  <c:v>108</c:v>
                </c:pt>
                <c:pt idx="2545">
                  <c:v>112</c:v>
                </c:pt>
                <c:pt idx="2546">
                  <c:v>90</c:v>
                </c:pt>
                <c:pt idx="2547">
                  <c:v>91</c:v>
                </c:pt>
                <c:pt idx="2548">
                  <c:v>135</c:v>
                </c:pt>
                <c:pt idx="2549">
                  <c:v>141</c:v>
                </c:pt>
                <c:pt idx="2550">
                  <c:v>104</c:v>
                </c:pt>
                <c:pt idx="2551">
                  <c:v>84</c:v>
                </c:pt>
                <c:pt idx="2552">
                  <c:v>118</c:v>
                </c:pt>
                <c:pt idx="2553">
                  <c:v>82</c:v>
                </c:pt>
                <c:pt idx="2554">
                  <c:v>95</c:v>
                </c:pt>
                <c:pt idx="2555">
                  <c:v>94</c:v>
                </c:pt>
                <c:pt idx="2556">
                  <c:v>99</c:v>
                </c:pt>
                <c:pt idx="2557">
                  <c:v>121</c:v>
                </c:pt>
                <c:pt idx="2558">
                  <c:v>84</c:v>
                </c:pt>
                <c:pt idx="2559">
                  <c:v>93</c:v>
                </c:pt>
                <c:pt idx="2560">
                  <c:v>93</c:v>
                </c:pt>
                <c:pt idx="2561">
                  <c:v>120</c:v>
                </c:pt>
                <c:pt idx="2562">
                  <c:v>112</c:v>
                </c:pt>
                <c:pt idx="2563">
                  <c:v>107</c:v>
                </c:pt>
                <c:pt idx="2564">
                  <c:v>112</c:v>
                </c:pt>
                <c:pt idx="2565">
                  <c:v>96</c:v>
                </c:pt>
                <c:pt idx="2566">
                  <c:v>91</c:v>
                </c:pt>
                <c:pt idx="2567">
                  <c:v>125</c:v>
                </c:pt>
                <c:pt idx="2568">
                  <c:v>102</c:v>
                </c:pt>
                <c:pt idx="2569">
                  <c:v>87</c:v>
                </c:pt>
                <c:pt idx="2570">
                  <c:v>118</c:v>
                </c:pt>
                <c:pt idx="2571">
                  <c:v>115</c:v>
                </c:pt>
                <c:pt idx="2572">
                  <c:v>91</c:v>
                </c:pt>
                <c:pt idx="2573">
                  <c:v>88</c:v>
                </c:pt>
                <c:pt idx="2574">
                  <c:v>127</c:v>
                </c:pt>
                <c:pt idx="2575">
                  <c:v>94</c:v>
                </c:pt>
                <c:pt idx="2576">
                  <c:v>115</c:v>
                </c:pt>
                <c:pt idx="2577">
                  <c:v>90</c:v>
                </c:pt>
                <c:pt idx="2578">
                  <c:v>102</c:v>
                </c:pt>
                <c:pt idx="2579">
                  <c:v>117</c:v>
                </c:pt>
                <c:pt idx="2580">
                  <c:v>109</c:v>
                </c:pt>
                <c:pt idx="2581">
                  <c:v>121</c:v>
                </c:pt>
                <c:pt idx="2582">
                  <c:v>100</c:v>
                </c:pt>
                <c:pt idx="2583">
                  <c:v>109</c:v>
                </c:pt>
                <c:pt idx="2584">
                  <c:v>101</c:v>
                </c:pt>
                <c:pt idx="2585">
                  <c:v>106</c:v>
                </c:pt>
                <c:pt idx="2586">
                  <c:v>94</c:v>
                </c:pt>
                <c:pt idx="2587">
                  <c:v>140</c:v>
                </c:pt>
                <c:pt idx="2588">
                  <c:v>132</c:v>
                </c:pt>
                <c:pt idx="2589">
                  <c:v>99</c:v>
                </c:pt>
                <c:pt idx="2590">
                  <c:v>90</c:v>
                </c:pt>
                <c:pt idx="2591">
                  <c:v>105</c:v>
                </c:pt>
                <c:pt idx="2592">
                  <c:v>108</c:v>
                </c:pt>
                <c:pt idx="2593">
                  <c:v>69</c:v>
                </c:pt>
                <c:pt idx="2594">
                  <c:v>148</c:v>
                </c:pt>
                <c:pt idx="2595">
                  <c:v>118</c:v>
                </c:pt>
                <c:pt idx="2596">
                  <c:v>132</c:v>
                </c:pt>
                <c:pt idx="2597">
                  <c:v>130</c:v>
                </c:pt>
                <c:pt idx="2598">
                  <c:v>95</c:v>
                </c:pt>
                <c:pt idx="2599">
                  <c:v>80</c:v>
                </c:pt>
                <c:pt idx="2600">
                  <c:v>94</c:v>
                </c:pt>
                <c:pt idx="2601">
                  <c:v>122</c:v>
                </c:pt>
                <c:pt idx="2602">
                  <c:v>102</c:v>
                </c:pt>
                <c:pt idx="2603">
                  <c:v>116</c:v>
                </c:pt>
                <c:pt idx="2604">
                  <c:v>78</c:v>
                </c:pt>
                <c:pt idx="2605">
                  <c:v>114</c:v>
                </c:pt>
                <c:pt idx="2606">
                  <c:v>112</c:v>
                </c:pt>
                <c:pt idx="2607">
                  <c:v>110</c:v>
                </c:pt>
                <c:pt idx="2608">
                  <c:v>104</c:v>
                </c:pt>
                <c:pt idx="2609">
                  <c:v>81</c:v>
                </c:pt>
                <c:pt idx="2610">
                  <c:v>154</c:v>
                </c:pt>
                <c:pt idx="2611">
                  <c:v>102</c:v>
                </c:pt>
                <c:pt idx="2612">
                  <c:v>89</c:v>
                </c:pt>
                <c:pt idx="2613">
                  <c:v>132</c:v>
                </c:pt>
                <c:pt idx="2614">
                  <c:v>103</c:v>
                </c:pt>
                <c:pt idx="2615">
                  <c:v>93</c:v>
                </c:pt>
                <c:pt idx="2616">
                  <c:v>93</c:v>
                </c:pt>
                <c:pt idx="2617">
                  <c:v>96</c:v>
                </c:pt>
                <c:pt idx="2618">
                  <c:v>89</c:v>
                </c:pt>
                <c:pt idx="2619">
                  <c:v>92</c:v>
                </c:pt>
                <c:pt idx="2620">
                  <c:v>97</c:v>
                </c:pt>
                <c:pt idx="2621">
                  <c:v>93</c:v>
                </c:pt>
                <c:pt idx="2622">
                  <c:v>89</c:v>
                </c:pt>
                <c:pt idx="2623">
                  <c:v>123</c:v>
                </c:pt>
                <c:pt idx="2624">
                  <c:v>93</c:v>
                </c:pt>
                <c:pt idx="2625">
                  <c:v>133</c:v>
                </c:pt>
                <c:pt idx="2626">
                  <c:v>121</c:v>
                </c:pt>
                <c:pt idx="2627">
                  <c:v>102</c:v>
                </c:pt>
                <c:pt idx="2628">
                  <c:v>99</c:v>
                </c:pt>
                <c:pt idx="2629">
                  <c:v>98</c:v>
                </c:pt>
                <c:pt idx="2630">
                  <c:v>118</c:v>
                </c:pt>
                <c:pt idx="2631">
                  <c:v>104</c:v>
                </c:pt>
                <c:pt idx="2632">
                  <c:v>109</c:v>
                </c:pt>
                <c:pt idx="2633">
                  <c:v>115</c:v>
                </c:pt>
                <c:pt idx="2634">
                  <c:v>92</c:v>
                </c:pt>
                <c:pt idx="2635">
                  <c:v>91</c:v>
                </c:pt>
                <c:pt idx="2636">
                  <c:v>94</c:v>
                </c:pt>
                <c:pt idx="2637">
                  <c:v>93</c:v>
                </c:pt>
                <c:pt idx="2638">
                  <c:v>100</c:v>
                </c:pt>
                <c:pt idx="2639">
                  <c:v>293</c:v>
                </c:pt>
                <c:pt idx="2640">
                  <c:v>93</c:v>
                </c:pt>
                <c:pt idx="2641">
                  <c:v>123</c:v>
                </c:pt>
                <c:pt idx="2642">
                  <c:v>119</c:v>
                </c:pt>
                <c:pt idx="2643">
                  <c:v>107</c:v>
                </c:pt>
                <c:pt idx="2644">
                  <c:v>106</c:v>
                </c:pt>
                <c:pt idx="2645">
                  <c:v>109</c:v>
                </c:pt>
                <c:pt idx="2646">
                  <c:v>81</c:v>
                </c:pt>
                <c:pt idx="2647">
                  <c:v>95</c:v>
                </c:pt>
                <c:pt idx="2648">
                  <c:v>86</c:v>
                </c:pt>
                <c:pt idx="2649">
                  <c:v>113</c:v>
                </c:pt>
                <c:pt idx="2650">
                  <c:v>122</c:v>
                </c:pt>
                <c:pt idx="2651">
                  <c:v>90</c:v>
                </c:pt>
                <c:pt idx="2652">
                  <c:v>108</c:v>
                </c:pt>
                <c:pt idx="2653">
                  <c:v>113</c:v>
                </c:pt>
                <c:pt idx="2654">
                  <c:v>110</c:v>
                </c:pt>
                <c:pt idx="2655">
                  <c:v>109</c:v>
                </c:pt>
                <c:pt idx="2656">
                  <c:v>110</c:v>
                </c:pt>
                <c:pt idx="2657">
                  <c:v>101</c:v>
                </c:pt>
                <c:pt idx="2658">
                  <c:v>97</c:v>
                </c:pt>
                <c:pt idx="2659">
                  <c:v>172</c:v>
                </c:pt>
                <c:pt idx="2660">
                  <c:v>104</c:v>
                </c:pt>
                <c:pt idx="2661">
                  <c:v>99</c:v>
                </c:pt>
                <c:pt idx="2662">
                  <c:v>129</c:v>
                </c:pt>
                <c:pt idx="2663">
                  <c:v>91</c:v>
                </c:pt>
                <c:pt idx="2664">
                  <c:v>100</c:v>
                </c:pt>
                <c:pt idx="2665">
                  <c:v>111</c:v>
                </c:pt>
                <c:pt idx="2666">
                  <c:v>114</c:v>
                </c:pt>
                <c:pt idx="2667">
                  <c:v>86</c:v>
                </c:pt>
                <c:pt idx="2668">
                  <c:v>107</c:v>
                </c:pt>
                <c:pt idx="2669">
                  <c:v>90</c:v>
                </c:pt>
                <c:pt idx="2670">
                  <c:v>120</c:v>
                </c:pt>
                <c:pt idx="2671">
                  <c:v>134</c:v>
                </c:pt>
                <c:pt idx="2672">
                  <c:v>110</c:v>
                </c:pt>
                <c:pt idx="2673">
                  <c:v>132</c:v>
                </c:pt>
                <c:pt idx="2674">
                  <c:v>113</c:v>
                </c:pt>
                <c:pt idx="2675">
                  <c:v>111</c:v>
                </c:pt>
                <c:pt idx="2676">
                  <c:v>99</c:v>
                </c:pt>
                <c:pt idx="2677">
                  <c:v>104</c:v>
                </c:pt>
                <c:pt idx="2678">
                  <c:v>103</c:v>
                </c:pt>
                <c:pt idx="2679">
                  <c:v>134</c:v>
                </c:pt>
                <c:pt idx="2680">
                  <c:v>106</c:v>
                </c:pt>
                <c:pt idx="2681">
                  <c:v>125</c:v>
                </c:pt>
                <c:pt idx="2682">
                  <c:v>109</c:v>
                </c:pt>
                <c:pt idx="2683">
                  <c:v>200</c:v>
                </c:pt>
                <c:pt idx="2684">
                  <c:v>112</c:v>
                </c:pt>
                <c:pt idx="2685">
                  <c:v>116</c:v>
                </c:pt>
                <c:pt idx="2686">
                  <c:v>120</c:v>
                </c:pt>
                <c:pt idx="2687">
                  <c:v>107</c:v>
                </c:pt>
                <c:pt idx="2688">
                  <c:v>107</c:v>
                </c:pt>
                <c:pt idx="2689">
                  <c:v>81</c:v>
                </c:pt>
                <c:pt idx="2690">
                  <c:v>101</c:v>
                </c:pt>
                <c:pt idx="2691">
                  <c:v>122</c:v>
                </c:pt>
                <c:pt idx="2692">
                  <c:v>97</c:v>
                </c:pt>
                <c:pt idx="2693">
                  <c:v>92</c:v>
                </c:pt>
                <c:pt idx="2694">
                  <c:v>110</c:v>
                </c:pt>
                <c:pt idx="2695">
                  <c:v>86</c:v>
                </c:pt>
                <c:pt idx="2696">
                  <c:v>91</c:v>
                </c:pt>
                <c:pt idx="2697">
                  <c:v>100</c:v>
                </c:pt>
                <c:pt idx="2698">
                  <c:v>111</c:v>
                </c:pt>
                <c:pt idx="2699">
                  <c:v>89</c:v>
                </c:pt>
                <c:pt idx="2700">
                  <c:v>84</c:v>
                </c:pt>
                <c:pt idx="2701">
                  <c:v>98</c:v>
                </c:pt>
                <c:pt idx="2702">
                  <c:v>95</c:v>
                </c:pt>
                <c:pt idx="2703">
                  <c:v>100</c:v>
                </c:pt>
                <c:pt idx="2704">
                  <c:v>109</c:v>
                </c:pt>
                <c:pt idx="2705">
                  <c:v>118</c:v>
                </c:pt>
                <c:pt idx="2706">
                  <c:v>88</c:v>
                </c:pt>
                <c:pt idx="2707">
                  <c:v>86</c:v>
                </c:pt>
                <c:pt idx="2708">
                  <c:v>118</c:v>
                </c:pt>
                <c:pt idx="2709">
                  <c:v>125</c:v>
                </c:pt>
                <c:pt idx="2710">
                  <c:v>125</c:v>
                </c:pt>
                <c:pt idx="2711">
                  <c:v>94</c:v>
                </c:pt>
                <c:pt idx="2712">
                  <c:v>113</c:v>
                </c:pt>
                <c:pt idx="2713">
                  <c:v>104</c:v>
                </c:pt>
                <c:pt idx="2714">
                  <c:v>95</c:v>
                </c:pt>
                <c:pt idx="2715">
                  <c:v>102</c:v>
                </c:pt>
                <c:pt idx="2716">
                  <c:v>104</c:v>
                </c:pt>
                <c:pt idx="2717">
                  <c:v>95</c:v>
                </c:pt>
                <c:pt idx="2718">
                  <c:v>118</c:v>
                </c:pt>
                <c:pt idx="2719">
                  <c:v>193</c:v>
                </c:pt>
                <c:pt idx="2720">
                  <c:v>97</c:v>
                </c:pt>
                <c:pt idx="2721">
                  <c:v>98</c:v>
                </c:pt>
                <c:pt idx="2722">
                  <c:v>103</c:v>
                </c:pt>
                <c:pt idx="2723">
                  <c:v>161</c:v>
                </c:pt>
                <c:pt idx="2724">
                  <c:v>120</c:v>
                </c:pt>
                <c:pt idx="2725">
                  <c:v>97</c:v>
                </c:pt>
                <c:pt idx="2726">
                  <c:v>99</c:v>
                </c:pt>
                <c:pt idx="2727">
                  <c:v>111</c:v>
                </c:pt>
                <c:pt idx="2728">
                  <c:v>145</c:v>
                </c:pt>
                <c:pt idx="2729">
                  <c:v>126</c:v>
                </c:pt>
                <c:pt idx="2730">
                  <c:v>121</c:v>
                </c:pt>
                <c:pt idx="2731">
                  <c:v>117</c:v>
                </c:pt>
                <c:pt idx="2732">
                  <c:v>98</c:v>
                </c:pt>
                <c:pt idx="2733">
                  <c:v>109</c:v>
                </c:pt>
                <c:pt idx="2734">
                  <c:v>95</c:v>
                </c:pt>
                <c:pt idx="2735">
                  <c:v>96</c:v>
                </c:pt>
                <c:pt idx="2736">
                  <c:v>101</c:v>
                </c:pt>
                <c:pt idx="2737">
                  <c:v>107</c:v>
                </c:pt>
                <c:pt idx="2738">
                  <c:v>119</c:v>
                </c:pt>
                <c:pt idx="2739">
                  <c:v>100</c:v>
                </c:pt>
                <c:pt idx="2740">
                  <c:v>98</c:v>
                </c:pt>
                <c:pt idx="2741">
                  <c:v>92</c:v>
                </c:pt>
                <c:pt idx="2742">
                  <c:v>90</c:v>
                </c:pt>
                <c:pt idx="2743">
                  <c:v>90</c:v>
                </c:pt>
                <c:pt idx="2744">
                  <c:v>153</c:v>
                </c:pt>
                <c:pt idx="2745">
                  <c:v>124</c:v>
                </c:pt>
                <c:pt idx="2746">
                  <c:v>82</c:v>
                </c:pt>
                <c:pt idx="2747">
                  <c:v>107</c:v>
                </c:pt>
                <c:pt idx="2748">
                  <c:v>97</c:v>
                </c:pt>
                <c:pt idx="2749">
                  <c:v>80</c:v>
                </c:pt>
                <c:pt idx="2750">
                  <c:v>85</c:v>
                </c:pt>
                <c:pt idx="2751">
                  <c:v>97</c:v>
                </c:pt>
                <c:pt idx="2752">
                  <c:v>109</c:v>
                </c:pt>
                <c:pt idx="2753">
                  <c:v>140</c:v>
                </c:pt>
                <c:pt idx="2754">
                  <c:v>90</c:v>
                </c:pt>
                <c:pt idx="2755">
                  <c:v>130</c:v>
                </c:pt>
                <c:pt idx="2756">
                  <c:v>98</c:v>
                </c:pt>
                <c:pt idx="2757">
                  <c:v>101</c:v>
                </c:pt>
                <c:pt idx="2758">
                  <c:v>114</c:v>
                </c:pt>
                <c:pt idx="2759">
                  <c:v>100</c:v>
                </c:pt>
                <c:pt idx="2760">
                  <c:v>85</c:v>
                </c:pt>
                <c:pt idx="2761">
                  <c:v>103</c:v>
                </c:pt>
                <c:pt idx="2762">
                  <c:v>100</c:v>
                </c:pt>
                <c:pt idx="2763">
                  <c:v>114</c:v>
                </c:pt>
                <c:pt idx="2764">
                  <c:v>97</c:v>
                </c:pt>
                <c:pt idx="2765">
                  <c:v>116</c:v>
                </c:pt>
                <c:pt idx="2766">
                  <c:v>96</c:v>
                </c:pt>
                <c:pt idx="2767">
                  <c:v>98</c:v>
                </c:pt>
                <c:pt idx="2768">
                  <c:v>105</c:v>
                </c:pt>
                <c:pt idx="2769">
                  <c:v>123</c:v>
                </c:pt>
                <c:pt idx="2770">
                  <c:v>93</c:v>
                </c:pt>
                <c:pt idx="2771">
                  <c:v>97</c:v>
                </c:pt>
                <c:pt idx="2772">
                  <c:v>122</c:v>
                </c:pt>
                <c:pt idx="2773">
                  <c:v>101</c:v>
                </c:pt>
                <c:pt idx="2774">
                  <c:v>100</c:v>
                </c:pt>
                <c:pt idx="2775">
                  <c:v>129</c:v>
                </c:pt>
                <c:pt idx="2776">
                  <c:v>81</c:v>
                </c:pt>
                <c:pt idx="2777">
                  <c:v>96</c:v>
                </c:pt>
                <c:pt idx="2778">
                  <c:v>84</c:v>
                </c:pt>
                <c:pt idx="2779">
                  <c:v>110</c:v>
                </c:pt>
                <c:pt idx="2780">
                  <c:v>130</c:v>
                </c:pt>
                <c:pt idx="2781">
                  <c:v>84</c:v>
                </c:pt>
                <c:pt idx="2782">
                  <c:v>106</c:v>
                </c:pt>
                <c:pt idx="2783">
                  <c:v>76</c:v>
                </c:pt>
                <c:pt idx="2784">
                  <c:v>99</c:v>
                </c:pt>
                <c:pt idx="2785">
                  <c:v>96</c:v>
                </c:pt>
                <c:pt idx="2786">
                  <c:v>104</c:v>
                </c:pt>
                <c:pt idx="2787">
                  <c:v>108</c:v>
                </c:pt>
                <c:pt idx="2788">
                  <c:v>108</c:v>
                </c:pt>
                <c:pt idx="2789">
                  <c:v>87</c:v>
                </c:pt>
                <c:pt idx="2790">
                  <c:v>89</c:v>
                </c:pt>
                <c:pt idx="2791">
                  <c:v>97</c:v>
                </c:pt>
                <c:pt idx="2792">
                  <c:v>106</c:v>
                </c:pt>
                <c:pt idx="2793">
                  <c:v>100</c:v>
                </c:pt>
                <c:pt idx="2794">
                  <c:v>89</c:v>
                </c:pt>
                <c:pt idx="2795">
                  <c:v>95</c:v>
                </c:pt>
                <c:pt idx="2796">
                  <c:v>97</c:v>
                </c:pt>
                <c:pt idx="2797">
                  <c:v>94</c:v>
                </c:pt>
                <c:pt idx="2798">
                  <c:v>95</c:v>
                </c:pt>
                <c:pt idx="2799">
                  <c:v>101</c:v>
                </c:pt>
                <c:pt idx="2800">
                  <c:v>101</c:v>
                </c:pt>
                <c:pt idx="2801">
                  <c:v>82</c:v>
                </c:pt>
                <c:pt idx="2802">
                  <c:v>74</c:v>
                </c:pt>
                <c:pt idx="2803">
                  <c:v>130</c:v>
                </c:pt>
                <c:pt idx="2804">
                  <c:v>112</c:v>
                </c:pt>
                <c:pt idx="2805">
                  <c:v>96</c:v>
                </c:pt>
                <c:pt idx="2806">
                  <c:v>89</c:v>
                </c:pt>
                <c:pt idx="2807">
                  <c:v>121</c:v>
                </c:pt>
                <c:pt idx="2808">
                  <c:v>85</c:v>
                </c:pt>
                <c:pt idx="2809">
                  <c:v>120</c:v>
                </c:pt>
                <c:pt idx="2810">
                  <c:v>106</c:v>
                </c:pt>
                <c:pt idx="2811">
                  <c:v>83</c:v>
                </c:pt>
                <c:pt idx="2812">
                  <c:v>120</c:v>
                </c:pt>
                <c:pt idx="2813">
                  <c:v>111</c:v>
                </c:pt>
                <c:pt idx="2814">
                  <c:v>100</c:v>
                </c:pt>
                <c:pt idx="2815">
                  <c:v>89</c:v>
                </c:pt>
                <c:pt idx="2816">
                  <c:v>115</c:v>
                </c:pt>
                <c:pt idx="2817">
                  <c:v>135</c:v>
                </c:pt>
                <c:pt idx="2818">
                  <c:v>92</c:v>
                </c:pt>
                <c:pt idx="2819">
                  <c:v>120</c:v>
                </c:pt>
                <c:pt idx="2820">
                  <c:v>97</c:v>
                </c:pt>
                <c:pt idx="2821">
                  <c:v>135</c:v>
                </c:pt>
                <c:pt idx="2822">
                  <c:v>93</c:v>
                </c:pt>
                <c:pt idx="2823">
                  <c:v>118</c:v>
                </c:pt>
                <c:pt idx="2824">
                  <c:v>97</c:v>
                </c:pt>
                <c:pt idx="2825">
                  <c:v>98</c:v>
                </c:pt>
                <c:pt idx="2826">
                  <c:v>98</c:v>
                </c:pt>
                <c:pt idx="2827">
                  <c:v>101</c:v>
                </c:pt>
                <c:pt idx="2828">
                  <c:v>132</c:v>
                </c:pt>
                <c:pt idx="2829">
                  <c:v>106</c:v>
                </c:pt>
                <c:pt idx="2830">
                  <c:v>87</c:v>
                </c:pt>
                <c:pt idx="2831">
                  <c:v>98</c:v>
                </c:pt>
                <c:pt idx="2832">
                  <c:v>96</c:v>
                </c:pt>
                <c:pt idx="2833">
                  <c:v>104</c:v>
                </c:pt>
                <c:pt idx="2834">
                  <c:v>93</c:v>
                </c:pt>
                <c:pt idx="2835">
                  <c:v>95</c:v>
                </c:pt>
                <c:pt idx="2836">
                  <c:v>89</c:v>
                </c:pt>
                <c:pt idx="2837">
                  <c:v>107</c:v>
                </c:pt>
                <c:pt idx="2838">
                  <c:v>85</c:v>
                </c:pt>
                <c:pt idx="2839">
                  <c:v>93</c:v>
                </c:pt>
                <c:pt idx="2840">
                  <c:v>101</c:v>
                </c:pt>
                <c:pt idx="2841">
                  <c:v>103</c:v>
                </c:pt>
                <c:pt idx="2842">
                  <c:v>111</c:v>
                </c:pt>
                <c:pt idx="2843">
                  <c:v>86</c:v>
                </c:pt>
                <c:pt idx="2844">
                  <c:v>90</c:v>
                </c:pt>
                <c:pt idx="2845">
                  <c:v>82</c:v>
                </c:pt>
                <c:pt idx="2846">
                  <c:v>83</c:v>
                </c:pt>
                <c:pt idx="2847">
                  <c:v>125</c:v>
                </c:pt>
                <c:pt idx="2848">
                  <c:v>86</c:v>
                </c:pt>
                <c:pt idx="2849">
                  <c:v>91</c:v>
                </c:pt>
                <c:pt idx="2850">
                  <c:v>90</c:v>
                </c:pt>
                <c:pt idx="2851">
                  <c:v>90</c:v>
                </c:pt>
                <c:pt idx="2852">
                  <c:v>93</c:v>
                </c:pt>
                <c:pt idx="2853">
                  <c:v>104</c:v>
                </c:pt>
                <c:pt idx="2854">
                  <c:v>85</c:v>
                </c:pt>
                <c:pt idx="2855">
                  <c:v>81</c:v>
                </c:pt>
                <c:pt idx="2856">
                  <c:v>135</c:v>
                </c:pt>
                <c:pt idx="2857">
                  <c:v>144</c:v>
                </c:pt>
                <c:pt idx="2858">
                  <c:v>98</c:v>
                </c:pt>
                <c:pt idx="2859">
                  <c:v>117</c:v>
                </c:pt>
                <c:pt idx="2860">
                  <c:v>127</c:v>
                </c:pt>
                <c:pt idx="2861">
                  <c:v>98</c:v>
                </c:pt>
                <c:pt idx="2862">
                  <c:v>197</c:v>
                </c:pt>
                <c:pt idx="2863">
                  <c:v>104</c:v>
                </c:pt>
                <c:pt idx="2864">
                  <c:v>90</c:v>
                </c:pt>
                <c:pt idx="2865">
                  <c:v>130</c:v>
                </c:pt>
                <c:pt idx="2866">
                  <c:v>176</c:v>
                </c:pt>
                <c:pt idx="2867">
                  <c:v>116</c:v>
                </c:pt>
                <c:pt idx="2868">
                  <c:v>88</c:v>
                </c:pt>
                <c:pt idx="2869">
                  <c:v>106</c:v>
                </c:pt>
                <c:pt idx="2870">
                  <c:v>181</c:v>
                </c:pt>
                <c:pt idx="2871">
                  <c:v>130</c:v>
                </c:pt>
                <c:pt idx="2872">
                  <c:v>123</c:v>
                </c:pt>
                <c:pt idx="2873">
                  <c:v>120</c:v>
                </c:pt>
                <c:pt idx="2874">
                  <c:v>87</c:v>
                </c:pt>
                <c:pt idx="2875">
                  <c:v>123</c:v>
                </c:pt>
                <c:pt idx="2876">
                  <c:v>103</c:v>
                </c:pt>
                <c:pt idx="2877">
                  <c:v>91</c:v>
                </c:pt>
                <c:pt idx="2878">
                  <c:v>88</c:v>
                </c:pt>
                <c:pt idx="2879">
                  <c:v>126</c:v>
                </c:pt>
                <c:pt idx="2880">
                  <c:v>120</c:v>
                </c:pt>
                <c:pt idx="2881">
                  <c:v>94</c:v>
                </c:pt>
                <c:pt idx="2882">
                  <c:v>137</c:v>
                </c:pt>
                <c:pt idx="2883">
                  <c:v>119</c:v>
                </c:pt>
                <c:pt idx="2884">
                  <c:v>99</c:v>
                </c:pt>
                <c:pt idx="2885">
                  <c:v>79</c:v>
                </c:pt>
                <c:pt idx="2886">
                  <c:v>95</c:v>
                </c:pt>
                <c:pt idx="2887">
                  <c:v>103</c:v>
                </c:pt>
                <c:pt idx="2888">
                  <c:v>92</c:v>
                </c:pt>
                <c:pt idx="2889">
                  <c:v>84</c:v>
                </c:pt>
                <c:pt idx="2890">
                  <c:v>300</c:v>
                </c:pt>
                <c:pt idx="2891">
                  <c:v>120</c:v>
                </c:pt>
                <c:pt idx="2892">
                  <c:v>121</c:v>
                </c:pt>
                <c:pt idx="2893">
                  <c:v>97</c:v>
                </c:pt>
                <c:pt idx="2894">
                  <c:v>86</c:v>
                </c:pt>
                <c:pt idx="2895">
                  <c:v>45</c:v>
                </c:pt>
                <c:pt idx="2896">
                  <c:v>97</c:v>
                </c:pt>
                <c:pt idx="2897">
                  <c:v>93</c:v>
                </c:pt>
                <c:pt idx="2898">
                  <c:v>84</c:v>
                </c:pt>
                <c:pt idx="2899">
                  <c:v>96</c:v>
                </c:pt>
                <c:pt idx="2900">
                  <c:v>112</c:v>
                </c:pt>
                <c:pt idx="2901">
                  <c:v>125</c:v>
                </c:pt>
                <c:pt idx="2902">
                  <c:v>96</c:v>
                </c:pt>
                <c:pt idx="2903">
                  <c:v>103</c:v>
                </c:pt>
                <c:pt idx="2904">
                  <c:v>101</c:v>
                </c:pt>
                <c:pt idx="2905">
                  <c:v>104</c:v>
                </c:pt>
                <c:pt idx="2906">
                  <c:v>119</c:v>
                </c:pt>
                <c:pt idx="2907">
                  <c:v>128</c:v>
                </c:pt>
                <c:pt idx="2908">
                  <c:v>106</c:v>
                </c:pt>
                <c:pt idx="2909">
                  <c:v>126</c:v>
                </c:pt>
                <c:pt idx="2910">
                  <c:v>150</c:v>
                </c:pt>
                <c:pt idx="2911">
                  <c:v>178</c:v>
                </c:pt>
                <c:pt idx="2912">
                  <c:v>117</c:v>
                </c:pt>
                <c:pt idx="2913">
                  <c:v>119</c:v>
                </c:pt>
                <c:pt idx="2914">
                  <c:v>174</c:v>
                </c:pt>
                <c:pt idx="2915">
                  <c:v>111</c:v>
                </c:pt>
                <c:pt idx="2916">
                  <c:v>101</c:v>
                </c:pt>
                <c:pt idx="2917">
                  <c:v>89</c:v>
                </c:pt>
                <c:pt idx="2918">
                  <c:v>113</c:v>
                </c:pt>
                <c:pt idx="2919">
                  <c:v>95</c:v>
                </c:pt>
                <c:pt idx="2920">
                  <c:v>112</c:v>
                </c:pt>
                <c:pt idx="2921">
                  <c:v>109</c:v>
                </c:pt>
                <c:pt idx="2922">
                  <c:v>108</c:v>
                </c:pt>
                <c:pt idx="2923">
                  <c:v>100</c:v>
                </c:pt>
                <c:pt idx="2924">
                  <c:v>90</c:v>
                </c:pt>
                <c:pt idx="2925">
                  <c:v>94</c:v>
                </c:pt>
                <c:pt idx="2926">
                  <c:v>111</c:v>
                </c:pt>
                <c:pt idx="2927">
                  <c:v>142</c:v>
                </c:pt>
                <c:pt idx="2928">
                  <c:v>107</c:v>
                </c:pt>
                <c:pt idx="2929">
                  <c:v>91</c:v>
                </c:pt>
                <c:pt idx="2930">
                  <c:v>82</c:v>
                </c:pt>
                <c:pt idx="2931">
                  <c:v>97</c:v>
                </c:pt>
                <c:pt idx="2932">
                  <c:v>102</c:v>
                </c:pt>
                <c:pt idx="2933">
                  <c:v>93</c:v>
                </c:pt>
                <c:pt idx="2934">
                  <c:v>138</c:v>
                </c:pt>
                <c:pt idx="2935">
                  <c:v>93</c:v>
                </c:pt>
                <c:pt idx="2936">
                  <c:v>92</c:v>
                </c:pt>
                <c:pt idx="2937">
                  <c:v>92</c:v>
                </c:pt>
                <c:pt idx="2938">
                  <c:v>104</c:v>
                </c:pt>
                <c:pt idx="2939">
                  <c:v>89</c:v>
                </c:pt>
                <c:pt idx="2940">
                  <c:v>92</c:v>
                </c:pt>
                <c:pt idx="2941">
                  <c:v>90</c:v>
                </c:pt>
                <c:pt idx="2942">
                  <c:v>129</c:v>
                </c:pt>
                <c:pt idx="2943">
                  <c:v>111</c:v>
                </c:pt>
                <c:pt idx="2944">
                  <c:v>79</c:v>
                </c:pt>
                <c:pt idx="2945">
                  <c:v>104</c:v>
                </c:pt>
                <c:pt idx="2946">
                  <c:v>101</c:v>
                </c:pt>
                <c:pt idx="2947">
                  <c:v>113</c:v>
                </c:pt>
                <c:pt idx="2948">
                  <c:v>92</c:v>
                </c:pt>
                <c:pt idx="2949">
                  <c:v>106</c:v>
                </c:pt>
                <c:pt idx="2950">
                  <c:v>75</c:v>
                </c:pt>
                <c:pt idx="2951">
                  <c:v>104</c:v>
                </c:pt>
                <c:pt idx="2952">
                  <c:v>108</c:v>
                </c:pt>
                <c:pt idx="2953">
                  <c:v>99</c:v>
                </c:pt>
                <c:pt idx="2954">
                  <c:v>109</c:v>
                </c:pt>
                <c:pt idx="2955">
                  <c:v>93</c:v>
                </c:pt>
                <c:pt idx="2956">
                  <c:v>99</c:v>
                </c:pt>
                <c:pt idx="2957">
                  <c:v>98</c:v>
                </c:pt>
                <c:pt idx="2958">
                  <c:v>95</c:v>
                </c:pt>
                <c:pt idx="2959">
                  <c:v>107</c:v>
                </c:pt>
                <c:pt idx="2960">
                  <c:v>102</c:v>
                </c:pt>
                <c:pt idx="2961">
                  <c:v>97</c:v>
                </c:pt>
                <c:pt idx="2962">
                  <c:v>124</c:v>
                </c:pt>
                <c:pt idx="2963">
                  <c:v>90</c:v>
                </c:pt>
                <c:pt idx="2964">
                  <c:v>90</c:v>
                </c:pt>
                <c:pt idx="2965">
                  <c:v>99</c:v>
                </c:pt>
                <c:pt idx="2966">
                  <c:v>115</c:v>
                </c:pt>
                <c:pt idx="2967">
                  <c:v>89</c:v>
                </c:pt>
                <c:pt idx="2968">
                  <c:v>92</c:v>
                </c:pt>
                <c:pt idx="2969">
                  <c:v>94</c:v>
                </c:pt>
                <c:pt idx="2970">
                  <c:v>100</c:v>
                </c:pt>
                <c:pt idx="2971">
                  <c:v>109</c:v>
                </c:pt>
                <c:pt idx="2972">
                  <c:v>105</c:v>
                </c:pt>
                <c:pt idx="2973">
                  <c:v>102</c:v>
                </c:pt>
                <c:pt idx="2974">
                  <c:v>97</c:v>
                </c:pt>
                <c:pt idx="2975">
                  <c:v>118</c:v>
                </c:pt>
                <c:pt idx="2976">
                  <c:v>92</c:v>
                </c:pt>
                <c:pt idx="2977">
                  <c:v>103</c:v>
                </c:pt>
                <c:pt idx="2978">
                  <c:v>93</c:v>
                </c:pt>
                <c:pt idx="2979">
                  <c:v>113</c:v>
                </c:pt>
                <c:pt idx="2980">
                  <c:v>153</c:v>
                </c:pt>
                <c:pt idx="2981">
                  <c:v>89</c:v>
                </c:pt>
                <c:pt idx="2982">
                  <c:v>118</c:v>
                </c:pt>
                <c:pt idx="2983">
                  <c:v>97</c:v>
                </c:pt>
                <c:pt idx="2984">
                  <c:v>100</c:v>
                </c:pt>
                <c:pt idx="2985">
                  <c:v>96</c:v>
                </c:pt>
                <c:pt idx="2986">
                  <c:v>120</c:v>
                </c:pt>
                <c:pt idx="2987">
                  <c:v>175</c:v>
                </c:pt>
                <c:pt idx="2988">
                  <c:v>95</c:v>
                </c:pt>
                <c:pt idx="2989">
                  <c:v>95</c:v>
                </c:pt>
                <c:pt idx="2990">
                  <c:v>121</c:v>
                </c:pt>
                <c:pt idx="2991">
                  <c:v>110</c:v>
                </c:pt>
                <c:pt idx="2992">
                  <c:v>96</c:v>
                </c:pt>
                <c:pt idx="2993">
                  <c:v>121</c:v>
                </c:pt>
                <c:pt idx="2994">
                  <c:v>95</c:v>
                </c:pt>
                <c:pt idx="2995">
                  <c:v>112</c:v>
                </c:pt>
                <c:pt idx="2996">
                  <c:v>93</c:v>
                </c:pt>
                <c:pt idx="2997">
                  <c:v>110</c:v>
                </c:pt>
                <c:pt idx="2998">
                  <c:v>104</c:v>
                </c:pt>
                <c:pt idx="2999">
                  <c:v>119</c:v>
                </c:pt>
                <c:pt idx="3000">
                  <c:v>125</c:v>
                </c:pt>
                <c:pt idx="3001">
                  <c:v>96</c:v>
                </c:pt>
                <c:pt idx="3002">
                  <c:v>100</c:v>
                </c:pt>
                <c:pt idx="3003">
                  <c:v>89</c:v>
                </c:pt>
                <c:pt idx="3004">
                  <c:v>92</c:v>
                </c:pt>
                <c:pt idx="3005">
                  <c:v>109</c:v>
                </c:pt>
                <c:pt idx="3006">
                  <c:v>103</c:v>
                </c:pt>
                <c:pt idx="3007">
                  <c:v>95</c:v>
                </c:pt>
                <c:pt idx="3008">
                  <c:v>105</c:v>
                </c:pt>
                <c:pt idx="3009">
                  <c:v>106</c:v>
                </c:pt>
                <c:pt idx="3010">
                  <c:v>100</c:v>
                </c:pt>
                <c:pt idx="3011">
                  <c:v>103</c:v>
                </c:pt>
                <c:pt idx="3012">
                  <c:v>116</c:v>
                </c:pt>
                <c:pt idx="3013">
                  <c:v>99</c:v>
                </c:pt>
                <c:pt idx="3014">
                  <c:v>164</c:v>
                </c:pt>
                <c:pt idx="3015">
                  <c:v>96</c:v>
                </c:pt>
                <c:pt idx="3016">
                  <c:v>122</c:v>
                </c:pt>
                <c:pt idx="3017">
                  <c:v>94</c:v>
                </c:pt>
                <c:pt idx="3018">
                  <c:v>93</c:v>
                </c:pt>
                <c:pt idx="3019">
                  <c:v>96</c:v>
                </c:pt>
                <c:pt idx="3020">
                  <c:v>113</c:v>
                </c:pt>
                <c:pt idx="3021">
                  <c:v>192</c:v>
                </c:pt>
                <c:pt idx="3022">
                  <c:v>99</c:v>
                </c:pt>
                <c:pt idx="3023">
                  <c:v>91</c:v>
                </c:pt>
                <c:pt idx="3024">
                  <c:v>100</c:v>
                </c:pt>
                <c:pt idx="3025">
                  <c:v>105</c:v>
                </c:pt>
                <c:pt idx="3026">
                  <c:v>99</c:v>
                </c:pt>
                <c:pt idx="3027">
                  <c:v>112</c:v>
                </c:pt>
                <c:pt idx="3028">
                  <c:v>99</c:v>
                </c:pt>
                <c:pt idx="3029">
                  <c:v>125</c:v>
                </c:pt>
                <c:pt idx="3030">
                  <c:v>107</c:v>
                </c:pt>
                <c:pt idx="3031">
                  <c:v>107</c:v>
                </c:pt>
                <c:pt idx="3032">
                  <c:v>97</c:v>
                </c:pt>
                <c:pt idx="3033">
                  <c:v>95</c:v>
                </c:pt>
                <c:pt idx="3034">
                  <c:v>106</c:v>
                </c:pt>
                <c:pt idx="3035">
                  <c:v>103</c:v>
                </c:pt>
                <c:pt idx="3036">
                  <c:v>96</c:v>
                </c:pt>
                <c:pt idx="3037">
                  <c:v>103</c:v>
                </c:pt>
                <c:pt idx="3038">
                  <c:v>108</c:v>
                </c:pt>
                <c:pt idx="3039">
                  <c:v>118</c:v>
                </c:pt>
                <c:pt idx="3040">
                  <c:v>97</c:v>
                </c:pt>
                <c:pt idx="3041">
                  <c:v>115</c:v>
                </c:pt>
                <c:pt idx="3042">
                  <c:v>102</c:v>
                </c:pt>
                <c:pt idx="3043">
                  <c:v>125</c:v>
                </c:pt>
                <c:pt idx="3044">
                  <c:v>108</c:v>
                </c:pt>
                <c:pt idx="3045">
                  <c:v>101</c:v>
                </c:pt>
                <c:pt idx="3046">
                  <c:v>101</c:v>
                </c:pt>
                <c:pt idx="3047">
                  <c:v>139</c:v>
                </c:pt>
                <c:pt idx="3048">
                  <c:v>125</c:v>
                </c:pt>
                <c:pt idx="3049">
                  <c:v>115</c:v>
                </c:pt>
                <c:pt idx="3050">
                  <c:v>99</c:v>
                </c:pt>
                <c:pt idx="3051">
                  <c:v>88</c:v>
                </c:pt>
                <c:pt idx="3052">
                  <c:v>112</c:v>
                </c:pt>
                <c:pt idx="3053">
                  <c:v>108</c:v>
                </c:pt>
                <c:pt idx="3054">
                  <c:v>104</c:v>
                </c:pt>
                <c:pt idx="3055">
                  <c:v>108</c:v>
                </c:pt>
                <c:pt idx="3056">
                  <c:v>102</c:v>
                </c:pt>
                <c:pt idx="3057">
                  <c:v>88</c:v>
                </c:pt>
                <c:pt idx="3058">
                  <c:v>91</c:v>
                </c:pt>
                <c:pt idx="3059">
                  <c:v>141</c:v>
                </c:pt>
                <c:pt idx="3060">
                  <c:v>101</c:v>
                </c:pt>
                <c:pt idx="3061">
                  <c:v>105</c:v>
                </c:pt>
                <c:pt idx="3062">
                  <c:v>100</c:v>
                </c:pt>
                <c:pt idx="3063">
                  <c:v>116</c:v>
                </c:pt>
                <c:pt idx="3064">
                  <c:v>97</c:v>
                </c:pt>
                <c:pt idx="3065">
                  <c:v>106</c:v>
                </c:pt>
                <c:pt idx="3066">
                  <c:v>105</c:v>
                </c:pt>
                <c:pt idx="3067">
                  <c:v>122</c:v>
                </c:pt>
                <c:pt idx="3068">
                  <c:v>107</c:v>
                </c:pt>
                <c:pt idx="3069">
                  <c:v>121</c:v>
                </c:pt>
                <c:pt idx="3070">
                  <c:v>98</c:v>
                </c:pt>
                <c:pt idx="3071">
                  <c:v>123</c:v>
                </c:pt>
                <c:pt idx="3072">
                  <c:v>110</c:v>
                </c:pt>
                <c:pt idx="3073">
                  <c:v>120</c:v>
                </c:pt>
                <c:pt idx="3074">
                  <c:v>122</c:v>
                </c:pt>
                <c:pt idx="3075">
                  <c:v>110</c:v>
                </c:pt>
                <c:pt idx="3076">
                  <c:v>139</c:v>
                </c:pt>
                <c:pt idx="3077">
                  <c:v>124</c:v>
                </c:pt>
                <c:pt idx="3078">
                  <c:v>152</c:v>
                </c:pt>
                <c:pt idx="3079">
                  <c:v>98</c:v>
                </c:pt>
                <c:pt idx="3080">
                  <c:v>106</c:v>
                </c:pt>
                <c:pt idx="3081">
                  <c:v>106</c:v>
                </c:pt>
                <c:pt idx="3082">
                  <c:v>106</c:v>
                </c:pt>
                <c:pt idx="3083">
                  <c:v>89</c:v>
                </c:pt>
                <c:pt idx="3084">
                  <c:v>94</c:v>
                </c:pt>
                <c:pt idx="3085">
                  <c:v>109</c:v>
                </c:pt>
                <c:pt idx="3086">
                  <c:v>144</c:v>
                </c:pt>
                <c:pt idx="3087">
                  <c:v>90</c:v>
                </c:pt>
                <c:pt idx="3088">
                  <c:v>106</c:v>
                </c:pt>
                <c:pt idx="3089">
                  <c:v>121</c:v>
                </c:pt>
                <c:pt idx="3090">
                  <c:v>89</c:v>
                </c:pt>
                <c:pt idx="3091">
                  <c:v>104</c:v>
                </c:pt>
                <c:pt idx="3092">
                  <c:v>99</c:v>
                </c:pt>
                <c:pt idx="3093">
                  <c:v>98</c:v>
                </c:pt>
                <c:pt idx="3094">
                  <c:v>121</c:v>
                </c:pt>
                <c:pt idx="3095">
                  <c:v>96</c:v>
                </c:pt>
                <c:pt idx="3096">
                  <c:v>99</c:v>
                </c:pt>
                <c:pt idx="3097">
                  <c:v>42</c:v>
                </c:pt>
                <c:pt idx="3098">
                  <c:v>122</c:v>
                </c:pt>
                <c:pt idx="3099">
                  <c:v>101</c:v>
                </c:pt>
                <c:pt idx="3100">
                  <c:v>102</c:v>
                </c:pt>
                <c:pt idx="3101">
                  <c:v>84</c:v>
                </c:pt>
                <c:pt idx="3102">
                  <c:v>104</c:v>
                </c:pt>
                <c:pt idx="3103">
                  <c:v>96</c:v>
                </c:pt>
                <c:pt idx="3104">
                  <c:v>94</c:v>
                </c:pt>
                <c:pt idx="3105">
                  <c:v>90</c:v>
                </c:pt>
                <c:pt idx="3106">
                  <c:v>90</c:v>
                </c:pt>
                <c:pt idx="3107">
                  <c:v>106</c:v>
                </c:pt>
                <c:pt idx="3108">
                  <c:v>96</c:v>
                </c:pt>
                <c:pt idx="3109">
                  <c:v>95</c:v>
                </c:pt>
                <c:pt idx="3110">
                  <c:v>99</c:v>
                </c:pt>
                <c:pt idx="3111">
                  <c:v>99</c:v>
                </c:pt>
                <c:pt idx="3112">
                  <c:v>95</c:v>
                </c:pt>
                <c:pt idx="3113">
                  <c:v>99</c:v>
                </c:pt>
                <c:pt idx="3114">
                  <c:v>107</c:v>
                </c:pt>
                <c:pt idx="3115">
                  <c:v>90</c:v>
                </c:pt>
                <c:pt idx="3116">
                  <c:v>96</c:v>
                </c:pt>
                <c:pt idx="3117">
                  <c:v>104</c:v>
                </c:pt>
                <c:pt idx="3118">
                  <c:v>97</c:v>
                </c:pt>
                <c:pt idx="3119">
                  <c:v>107</c:v>
                </c:pt>
                <c:pt idx="3120">
                  <c:v>85</c:v>
                </c:pt>
                <c:pt idx="3121">
                  <c:v>95</c:v>
                </c:pt>
                <c:pt idx="3122">
                  <c:v>111</c:v>
                </c:pt>
                <c:pt idx="3123">
                  <c:v>86</c:v>
                </c:pt>
                <c:pt idx="3124">
                  <c:v>103</c:v>
                </c:pt>
                <c:pt idx="3125">
                  <c:v>111</c:v>
                </c:pt>
                <c:pt idx="3126">
                  <c:v>112</c:v>
                </c:pt>
                <c:pt idx="3127">
                  <c:v>141</c:v>
                </c:pt>
                <c:pt idx="3128">
                  <c:v>95</c:v>
                </c:pt>
                <c:pt idx="3129">
                  <c:v>85</c:v>
                </c:pt>
                <c:pt idx="3130">
                  <c:v>129</c:v>
                </c:pt>
                <c:pt idx="3131">
                  <c:v>125</c:v>
                </c:pt>
                <c:pt idx="3132">
                  <c:v>116</c:v>
                </c:pt>
                <c:pt idx="3133">
                  <c:v>105</c:v>
                </c:pt>
                <c:pt idx="3134">
                  <c:v>90</c:v>
                </c:pt>
                <c:pt idx="3135">
                  <c:v>111</c:v>
                </c:pt>
                <c:pt idx="3136">
                  <c:v>91</c:v>
                </c:pt>
                <c:pt idx="3137">
                  <c:v>97</c:v>
                </c:pt>
                <c:pt idx="3138">
                  <c:v>92</c:v>
                </c:pt>
                <c:pt idx="3139">
                  <c:v>104</c:v>
                </c:pt>
                <c:pt idx="3140">
                  <c:v>120</c:v>
                </c:pt>
                <c:pt idx="3141">
                  <c:v>99</c:v>
                </c:pt>
                <c:pt idx="3142">
                  <c:v>93</c:v>
                </c:pt>
                <c:pt idx="3143">
                  <c:v>99</c:v>
                </c:pt>
                <c:pt idx="3144">
                  <c:v>96</c:v>
                </c:pt>
                <c:pt idx="3145">
                  <c:v>96</c:v>
                </c:pt>
                <c:pt idx="3146">
                  <c:v>100</c:v>
                </c:pt>
                <c:pt idx="3147">
                  <c:v>98</c:v>
                </c:pt>
                <c:pt idx="3148">
                  <c:v>106</c:v>
                </c:pt>
                <c:pt idx="3149">
                  <c:v>95</c:v>
                </c:pt>
                <c:pt idx="3150">
                  <c:v>104</c:v>
                </c:pt>
                <c:pt idx="3151">
                  <c:v>87</c:v>
                </c:pt>
                <c:pt idx="3152">
                  <c:v>81</c:v>
                </c:pt>
                <c:pt idx="3153">
                  <c:v>94</c:v>
                </c:pt>
                <c:pt idx="3154">
                  <c:v>89</c:v>
                </c:pt>
                <c:pt idx="3155">
                  <c:v>88</c:v>
                </c:pt>
                <c:pt idx="3156">
                  <c:v>115</c:v>
                </c:pt>
                <c:pt idx="3157">
                  <c:v>96</c:v>
                </c:pt>
                <c:pt idx="3158">
                  <c:v>135</c:v>
                </c:pt>
                <c:pt idx="3159">
                  <c:v>93</c:v>
                </c:pt>
                <c:pt idx="3160">
                  <c:v>109</c:v>
                </c:pt>
                <c:pt idx="3161">
                  <c:v>101</c:v>
                </c:pt>
                <c:pt idx="3162">
                  <c:v>117</c:v>
                </c:pt>
                <c:pt idx="3163">
                  <c:v>83</c:v>
                </c:pt>
                <c:pt idx="3164">
                  <c:v>113</c:v>
                </c:pt>
                <c:pt idx="3165">
                  <c:v>104</c:v>
                </c:pt>
                <c:pt idx="3166">
                  <c:v>97</c:v>
                </c:pt>
                <c:pt idx="3167">
                  <c:v>110</c:v>
                </c:pt>
                <c:pt idx="3168">
                  <c:v>103</c:v>
                </c:pt>
                <c:pt idx="3169">
                  <c:v>94</c:v>
                </c:pt>
                <c:pt idx="3170">
                  <c:v>77</c:v>
                </c:pt>
                <c:pt idx="3171">
                  <c:v>134</c:v>
                </c:pt>
                <c:pt idx="3172">
                  <c:v>90</c:v>
                </c:pt>
                <c:pt idx="3173">
                  <c:v>104</c:v>
                </c:pt>
                <c:pt idx="3174">
                  <c:v>93</c:v>
                </c:pt>
                <c:pt idx="3175">
                  <c:v>106</c:v>
                </c:pt>
                <c:pt idx="3176">
                  <c:v>109</c:v>
                </c:pt>
                <c:pt idx="3177">
                  <c:v>101</c:v>
                </c:pt>
                <c:pt idx="3178">
                  <c:v>100</c:v>
                </c:pt>
                <c:pt idx="3179">
                  <c:v>95</c:v>
                </c:pt>
                <c:pt idx="3180">
                  <c:v>94</c:v>
                </c:pt>
                <c:pt idx="3181">
                  <c:v>93</c:v>
                </c:pt>
                <c:pt idx="3182">
                  <c:v>106</c:v>
                </c:pt>
                <c:pt idx="3183">
                  <c:v>99</c:v>
                </c:pt>
                <c:pt idx="3184">
                  <c:v>82</c:v>
                </c:pt>
                <c:pt idx="3185">
                  <c:v>135</c:v>
                </c:pt>
                <c:pt idx="3186">
                  <c:v>88</c:v>
                </c:pt>
                <c:pt idx="3187">
                  <c:v>89</c:v>
                </c:pt>
                <c:pt idx="3188">
                  <c:v>110</c:v>
                </c:pt>
                <c:pt idx="3189">
                  <c:v>107</c:v>
                </c:pt>
                <c:pt idx="3190">
                  <c:v>86</c:v>
                </c:pt>
                <c:pt idx="3191">
                  <c:v>91</c:v>
                </c:pt>
                <c:pt idx="3192">
                  <c:v>103</c:v>
                </c:pt>
                <c:pt idx="3193">
                  <c:v>92</c:v>
                </c:pt>
                <c:pt idx="3194">
                  <c:v>99</c:v>
                </c:pt>
                <c:pt idx="3195">
                  <c:v>96</c:v>
                </c:pt>
                <c:pt idx="3196">
                  <c:v>82</c:v>
                </c:pt>
                <c:pt idx="3197">
                  <c:v>92</c:v>
                </c:pt>
                <c:pt idx="3198">
                  <c:v>112</c:v>
                </c:pt>
                <c:pt idx="3199">
                  <c:v>90</c:v>
                </c:pt>
                <c:pt idx="3200">
                  <c:v>150</c:v>
                </c:pt>
                <c:pt idx="3201">
                  <c:v>91</c:v>
                </c:pt>
                <c:pt idx="3202">
                  <c:v>95</c:v>
                </c:pt>
                <c:pt idx="3203">
                  <c:v>97</c:v>
                </c:pt>
                <c:pt idx="3204">
                  <c:v>41</c:v>
                </c:pt>
                <c:pt idx="3205">
                  <c:v>112</c:v>
                </c:pt>
                <c:pt idx="3206">
                  <c:v>122</c:v>
                </c:pt>
                <c:pt idx="3207">
                  <c:v>110</c:v>
                </c:pt>
                <c:pt idx="3208">
                  <c:v>108</c:v>
                </c:pt>
                <c:pt idx="3209">
                  <c:v>121</c:v>
                </c:pt>
                <c:pt idx="3210">
                  <c:v>97</c:v>
                </c:pt>
                <c:pt idx="3211">
                  <c:v>116</c:v>
                </c:pt>
                <c:pt idx="3212">
                  <c:v>94</c:v>
                </c:pt>
                <c:pt idx="3213">
                  <c:v>103</c:v>
                </c:pt>
                <c:pt idx="3214">
                  <c:v>112</c:v>
                </c:pt>
                <c:pt idx="3215">
                  <c:v>91</c:v>
                </c:pt>
                <c:pt idx="3216">
                  <c:v>98</c:v>
                </c:pt>
                <c:pt idx="3217">
                  <c:v>95</c:v>
                </c:pt>
                <c:pt idx="3218">
                  <c:v>99</c:v>
                </c:pt>
                <c:pt idx="3219">
                  <c:v>91</c:v>
                </c:pt>
                <c:pt idx="3220">
                  <c:v>97</c:v>
                </c:pt>
                <c:pt idx="3221">
                  <c:v>90</c:v>
                </c:pt>
                <c:pt idx="3222">
                  <c:v>90</c:v>
                </c:pt>
                <c:pt idx="3223">
                  <c:v>94</c:v>
                </c:pt>
                <c:pt idx="3224">
                  <c:v>90</c:v>
                </c:pt>
                <c:pt idx="3225">
                  <c:v>103</c:v>
                </c:pt>
                <c:pt idx="3226">
                  <c:v>105</c:v>
                </c:pt>
                <c:pt idx="3227">
                  <c:v>113</c:v>
                </c:pt>
                <c:pt idx="3228">
                  <c:v>99</c:v>
                </c:pt>
                <c:pt idx="3229">
                  <c:v>148</c:v>
                </c:pt>
                <c:pt idx="3230">
                  <c:v>93</c:v>
                </c:pt>
                <c:pt idx="3231">
                  <c:v>94</c:v>
                </c:pt>
                <c:pt idx="3232">
                  <c:v>121</c:v>
                </c:pt>
                <c:pt idx="3233">
                  <c:v>118</c:v>
                </c:pt>
                <c:pt idx="3234">
                  <c:v>101</c:v>
                </c:pt>
                <c:pt idx="3235">
                  <c:v>90</c:v>
                </c:pt>
                <c:pt idx="3236">
                  <c:v>105</c:v>
                </c:pt>
                <c:pt idx="3237">
                  <c:v>100</c:v>
                </c:pt>
                <c:pt idx="3238">
                  <c:v>97</c:v>
                </c:pt>
                <c:pt idx="3239">
                  <c:v>96</c:v>
                </c:pt>
                <c:pt idx="3240">
                  <c:v>117</c:v>
                </c:pt>
                <c:pt idx="3241">
                  <c:v>108</c:v>
                </c:pt>
                <c:pt idx="3242">
                  <c:v>109</c:v>
                </c:pt>
                <c:pt idx="3243">
                  <c:v>102</c:v>
                </c:pt>
                <c:pt idx="3244">
                  <c:v>115</c:v>
                </c:pt>
                <c:pt idx="3245">
                  <c:v>98</c:v>
                </c:pt>
                <c:pt idx="3246">
                  <c:v>133</c:v>
                </c:pt>
                <c:pt idx="3247">
                  <c:v>122</c:v>
                </c:pt>
                <c:pt idx="3248">
                  <c:v>106</c:v>
                </c:pt>
                <c:pt idx="3249">
                  <c:v>112</c:v>
                </c:pt>
                <c:pt idx="3250">
                  <c:v>99</c:v>
                </c:pt>
                <c:pt idx="3251">
                  <c:v>110</c:v>
                </c:pt>
                <c:pt idx="3252">
                  <c:v>104</c:v>
                </c:pt>
                <c:pt idx="3253">
                  <c:v>133</c:v>
                </c:pt>
                <c:pt idx="3254">
                  <c:v>87</c:v>
                </c:pt>
                <c:pt idx="3255">
                  <c:v>103</c:v>
                </c:pt>
                <c:pt idx="3256">
                  <c:v>112</c:v>
                </c:pt>
                <c:pt idx="3257">
                  <c:v>101</c:v>
                </c:pt>
                <c:pt idx="3258">
                  <c:v>133</c:v>
                </c:pt>
                <c:pt idx="3259">
                  <c:v>104</c:v>
                </c:pt>
                <c:pt idx="3260">
                  <c:v>112</c:v>
                </c:pt>
                <c:pt idx="3261">
                  <c:v>94</c:v>
                </c:pt>
                <c:pt idx="3262">
                  <c:v>90</c:v>
                </c:pt>
                <c:pt idx="3263">
                  <c:v>101</c:v>
                </c:pt>
                <c:pt idx="3264">
                  <c:v>93</c:v>
                </c:pt>
                <c:pt idx="3265">
                  <c:v>152</c:v>
                </c:pt>
                <c:pt idx="3266">
                  <c:v>112</c:v>
                </c:pt>
                <c:pt idx="3267">
                  <c:v>95</c:v>
                </c:pt>
                <c:pt idx="3268">
                  <c:v>111</c:v>
                </c:pt>
                <c:pt idx="3269">
                  <c:v>91</c:v>
                </c:pt>
                <c:pt idx="3270">
                  <c:v>106</c:v>
                </c:pt>
                <c:pt idx="3271">
                  <c:v>93</c:v>
                </c:pt>
                <c:pt idx="3272">
                  <c:v>93</c:v>
                </c:pt>
                <c:pt idx="3273">
                  <c:v>165</c:v>
                </c:pt>
                <c:pt idx="3274">
                  <c:v>96</c:v>
                </c:pt>
                <c:pt idx="3275">
                  <c:v>93</c:v>
                </c:pt>
                <c:pt idx="3276">
                  <c:v>82</c:v>
                </c:pt>
                <c:pt idx="3277">
                  <c:v>101</c:v>
                </c:pt>
                <c:pt idx="3278">
                  <c:v>81</c:v>
                </c:pt>
                <c:pt idx="3279">
                  <c:v>105</c:v>
                </c:pt>
                <c:pt idx="3280">
                  <c:v>86</c:v>
                </c:pt>
                <c:pt idx="3281">
                  <c:v>110</c:v>
                </c:pt>
                <c:pt idx="3282">
                  <c:v>110</c:v>
                </c:pt>
                <c:pt idx="3283">
                  <c:v>104</c:v>
                </c:pt>
                <c:pt idx="3284">
                  <c:v>96</c:v>
                </c:pt>
                <c:pt idx="3285">
                  <c:v>110</c:v>
                </c:pt>
                <c:pt idx="3286">
                  <c:v>84</c:v>
                </c:pt>
                <c:pt idx="3287">
                  <c:v>94</c:v>
                </c:pt>
                <c:pt idx="3288">
                  <c:v>93</c:v>
                </c:pt>
                <c:pt idx="3289">
                  <c:v>96</c:v>
                </c:pt>
                <c:pt idx="3290">
                  <c:v>101</c:v>
                </c:pt>
                <c:pt idx="3291">
                  <c:v>102</c:v>
                </c:pt>
                <c:pt idx="3292">
                  <c:v>87</c:v>
                </c:pt>
                <c:pt idx="3293">
                  <c:v>99</c:v>
                </c:pt>
                <c:pt idx="3294">
                  <c:v>106</c:v>
                </c:pt>
                <c:pt idx="3295">
                  <c:v>117</c:v>
                </c:pt>
                <c:pt idx="3296">
                  <c:v>99</c:v>
                </c:pt>
                <c:pt idx="3297">
                  <c:v>102</c:v>
                </c:pt>
                <c:pt idx="3298">
                  <c:v>85</c:v>
                </c:pt>
                <c:pt idx="3299">
                  <c:v>86</c:v>
                </c:pt>
                <c:pt idx="3300">
                  <c:v>120</c:v>
                </c:pt>
                <c:pt idx="3301">
                  <c:v>106</c:v>
                </c:pt>
                <c:pt idx="3302">
                  <c:v>103</c:v>
                </c:pt>
                <c:pt idx="3303">
                  <c:v>93</c:v>
                </c:pt>
                <c:pt idx="3304">
                  <c:v>112</c:v>
                </c:pt>
                <c:pt idx="3305">
                  <c:v>113</c:v>
                </c:pt>
                <c:pt idx="3306">
                  <c:v>98</c:v>
                </c:pt>
                <c:pt idx="3307">
                  <c:v>92</c:v>
                </c:pt>
                <c:pt idx="3308">
                  <c:v>106</c:v>
                </c:pt>
                <c:pt idx="3309">
                  <c:v>93</c:v>
                </c:pt>
                <c:pt idx="3310">
                  <c:v>226</c:v>
                </c:pt>
                <c:pt idx="3311">
                  <c:v>104</c:v>
                </c:pt>
                <c:pt idx="3312">
                  <c:v>152</c:v>
                </c:pt>
                <c:pt idx="3313">
                  <c:v>107</c:v>
                </c:pt>
                <c:pt idx="3314">
                  <c:v>95</c:v>
                </c:pt>
                <c:pt idx="3315">
                  <c:v>102</c:v>
                </c:pt>
                <c:pt idx="3316">
                  <c:v>99</c:v>
                </c:pt>
                <c:pt idx="3317">
                  <c:v>109</c:v>
                </c:pt>
                <c:pt idx="3318">
                  <c:v>91</c:v>
                </c:pt>
                <c:pt idx="3319">
                  <c:v>88</c:v>
                </c:pt>
                <c:pt idx="3320">
                  <c:v>97</c:v>
                </c:pt>
                <c:pt idx="3321">
                  <c:v>97</c:v>
                </c:pt>
                <c:pt idx="3322">
                  <c:v>85</c:v>
                </c:pt>
                <c:pt idx="3323">
                  <c:v>92</c:v>
                </c:pt>
                <c:pt idx="3324">
                  <c:v>93</c:v>
                </c:pt>
                <c:pt idx="3325">
                  <c:v>96</c:v>
                </c:pt>
                <c:pt idx="3326">
                  <c:v>105</c:v>
                </c:pt>
                <c:pt idx="3327">
                  <c:v>129</c:v>
                </c:pt>
                <c:pt idx="3328">
                  <c:v>37</c:v>
                </c:pt>
                <c:pt idx="3329">
                  <c:v>81</c:v>
                </c:pt>
                <c:pt idx="3330">
                  <c:v>106</c:v>
                </c:pt>
                <c:pt idx="3331">
                  <c:v>103</c:v>
                </c:pt>
                <c:pt idx="3332">
                  <c:v>101</c:v>
                </c:pt>
                <c:pt idx="3333">
                  <c:v>98</c:v>
                </c:pt>
                <c:pt idx="3334">
                  <c:v>91</c:v>
                </c:pt>
                <c:pt idx="3335">
                  <c:v>105</c:v>
                </c:pt>
                <c:pt idx="3336">
                  <c:v>100</c:v>
                </c:pt>
                <c:pt idx="3337">
                  <c:v>80</c:v>
                </c:pt>
                <c:pt idx="3338">
                  <c:v>107</c:v>
                </c:pt>
                <c:pt idx="3339">
                  <c:v>92</c:v>
                </c:pt>
                <c:pt idx="3340">
                  <c:v>107</c:v>
                </c:pt>
                <c:pt idx="3341">
                  <c:v>135</c:v>
                </c:pt>
                <c:pt idx="3342">
                  <c:v>99</c:v>
                </c:pt>
                <c:pt idx="3343">
                  <c:v>115</c:v>
                </c:pt>
                <c:pt idx="3344">
                  <c:v>91</c:v>
                </c:pt>
                <c:pt idx="3345">
                  <c:v>92</c:v>
                </c:pt>
                <c:pt idx="3346">
                  <c:v>101</c:v>
                </c:pt>
                <c:pt idx="3347">
                  <c:v>105</c:v>
                </c:pt>
                <c:pt idx="3348">
                  <c:v>109</c:v>
                </c:pt>
                <c:pt idx="3349">
                  <c:v>110</c:v>
                </c:pt>
                <c:pt idx="3350">
                  <c:v>94</c:v>
                </c:pt>
                <c:pt idx="3351">
                  <c:v>115</c:v>
                </c:pt>
                <c:pt idx="3352">
                  <c:v>98</c:v>
                </c:pt>
                <c:pt idx="3353">
                  <c:v>91</c:v>
                </c:pt>
                <c:pt idx="3354">
                  <c:v>120</c:v>
                </c:pt>
                <c:pt idx="3355">
                  <c:v>87</c:v>
                </c:pt>
                <c:pt idx="3356">
                  <c:v>117</c:v>
                </c:pt>
                <c:pt idx="3357">
                  <c:v>85</c:v>
                </c:pt>
                <c:pt idx="3358">
                  <c:v>110</c:v>
                </c:pt>
                <c:pt idx="3359">
                  <c:v>113</c:v>
                </c:pt>
                <c:pt idx="3360">
                  <c:v>98</c:v>
                </c:pt>
                <c:pt idx="3361">
                  <c:v>86</c:v>
                </c:pt>
                <c:pt idx="3362">
                  <c:v>161</c:v>
                </c:pt>
                <c:pt idx="3363">
                  <c:v>100</c:v>
                </c:pt>
                <c:pt idx="3364">
                  <c:v>91</c:v>
                </c:pt>
                <c:pt idx="3365">
                  <c:v>100</c:v>
                </c:pt>
                <c:pt idx="3366">
                  <c:v>84</c:v>
                </c:pt>
                <c:pt idx="3367">
                  <c:v>99</c:v>
                </c:pt>
                <c:pt idx="3368">
                  <c:v>109</c:v>
                </c:pt>
                <c:pt idx="3369">
                  <c:v>95</c:v>
                </c:pt>
                <c:pt idx="3370">
                  <c:v>97</c:v>
                </c:pt>
                <c:pt idx="3371">
                  <c:v>90</c:v>
                </c:pt>
                <c:pt idx="3372">
                  <c:v>96</c:v>
                </c:pt>
                <c:pt idx="3373">
                  <c:v>82</c:v>
                </c:pt>
                <c:pt idx="3374">
                  <c:v>109</c:v>
                </c:pt>
                <c:pt idx="3375">
                  <c:v>98</c:v>
                </c:pt>
                <c:pt idx="3376">
                  <c:v>95</c:v>
                </c:pt>
                <c:pt idx="3377">
                  <c:v>104</c:v>
                </c:pt>
                <c:pt idx="3378">
                  <c:v>87</c:v>
                </c:pt>
                <c:pt idx="3379">
                  <c:v>108</c:v>
                </c:pt>
                <c:pt idx="3380">
                  <c:v>94</c:v>
                </c:pt>
                <c:pt idx="3381">
                  <c:v>134</c:v>
                </c:pt>
                <c:pt idx="3382">
                  <c:v>89</c:v>
                </c:pt>
                <c:pt idx="3383">
                  <c:v>102</c:v>
                </c:pt>
                <c:pt idx="3384">
                  <c:v>120</c:v>
                </c:pt>
                <c:pt idx="3385">
                  <c:v>110</c:v>
                </c:pt>
                <c:pt idx="3386">
                  <c:v>86</c:v>
                </c:pt>
                <c:pt idx="3387">
                  <c:v>101</c:v>
                </c:pt>
                <c:pt idx="3388">
                  <c:v>87</c:v>
                </c:pt>
                <c:pt idx="3389">
                  <c:v>87</c:v>
                </c:pt>
                <c:pt idx="3390">
                  <c:v>93</c:v>
                </c:pt>
                <c:pt idx="3391">
                  <c:v>98</c:v>
                </c:pt>
                <c:pt idx="3392">
                  <c:v>100</c:v>
                </c:pt>
                <c:pt idx="3393">
                  <c:v>88</c:v>
                </c:pt>
                <c:pt idx="3394">
                  <c:v>97</c:v>
                </c:pt>
                <c:pt idx="3395">
                  <c:v>122</c:v>
                </c:pt>
                <c:pt idx="3396">
                  <c:v>96</c:v>
                </c:pt>
                <c:pt idx="3397">
                  <c:v>113</c:v>
                </c:pt>
                <c:pt idx="3398">
                  <c:v>105</c:v>
                </c:pt>
                <c:pt idx="3399">
                  <c:v>93</c:v>
                </c:pt>
                <c:pt idx="3400">
                  <c:v>89</c:v>
                </c:pt>
                <c:pt idx="3401">
                  <c:v>116</c:v>
                </c:pt>
                <c:pt idx="3402">
                  <c:v>120</c:v>
                </c:pt>
                <c:pt idx="3403">
                  <c:v>88</c:v>
                </c:pt>
                <c:pt idx="3404">
                  <c:v>102</c:v>
                </c:pt>
                <c:pt idx="3405">
                  <c:v>106</c:v>
                </c:pt>
                <c:pt idx="3406">
                  <c:v>95</c:v>
                </c:pt>
                <c:pt idx="3407">
                  <c:v>113</c:v>
                </c:pt>
                <c:pt idx="3408">
                  <c:v>93</c:v>
                </c:pt>
                <c:pt idx="3409">
                  <c:v>97</c:v>
                </c:pt>
                <c:pt idx="3410">
                  <c:v>140</c:v>
                </c:pt>
                <c:pt idx="3411">
                  <c:v>86</c:v>
                </c:pt>
                <c:pt idx="3412">
                  <c:v>66</c:v>
                </c:pt>
                <c:pt idx="3413">
                  <c:v>86</c:v>
                </c:pt>
                <c:pt idx="3414">
                  <c:v>87</c:v>
                </c:pt>
                <c:pt idx="3415">
                  <c:v>149</c:v>
                </c:pt>
                <c:pt idx="3416">
                  <c:v>98</c:v>
                </c:pt>
                <c:pt idx="3417">
                  <c:v>75</c:v>
                </c:pt>
                <c:pt idx="3418">
                  <c:v>104</c:v>
                </c:pt>
                <c:pt idx="3419">
                  <c:v>102</c:v>
                </c:pt>
                <c:pt idx="3420">
                  <c:v>105</c:v>
                </c:pt>
                <c:pt idx="3421">
                  <c:v>107</c:v>
                </c:pt>
                <c:pt idx="3422">
                  <c:v>89</c:v>
                </c:pt>
                <c:pt idx="3423">
                  <c:v>106</c:v>
                </c:pt>
                <c:pt idx="3424">
                  <c:v>95</c:v>
                </c:pt>
                <c:pt idx="3425">
                  <c:v>34</c:v>
                </c:pt>
                <c:pt idx="3426">
                  <c:v>101</c:v>
                </c:pt>
                <c:pt idx="3427">
                  <c:v>112</c:v>
                </c:pt>
                <c:pt idx="3428">
                  <c:v>100</c:v>
                </c:pt>
                <c:pt idx="3429">
                  <c:v>100</c:v>
                </c:pt>
                <c:pt idx="3430">
                  <c:v>80</c:v>
                </c:pt>
                <c:pt idx="3431">
                  <c:v>106</c:v>
                </c:pt>
                <c:pt idx="3432">
                  <c:v>103</c:v>
                </c:pt>
                <c:pt idx="3433">
                  <c:v>90</c:v>
                </c:pt>
                <c:pt idx="3434">
                  <c:v>96</c:v>
                </c:pt>
                <c:pt idx="3435">
                  <c:v>120</c:v>
                </c:pt>
                <c:pt idx="3436">
                  <c:v>101</c:v>
                </c:pt>
                <c:pt idx="3437">
                  <c:v>101</c:v>
                </c:pt>
                <c:pt idx="3438">
                  <c:v>105</c:v>
                </c:pt>
                <c:pt idx="3439">
                  <c:v>120</c:v>
                </c:pt>
                <c:pt idx="3440">
                  <c:v>91</c:v>
                </c:pt>
                <c:pt idx="3441">
                  <c:v>92</c:v>
                </c:pt>
                <c:pt idx="3442">
                  <c:v>117</c:v>
                </c:pt>
                <c:pt idx="3443">
                  <c:v>120</c:v>
                </c:pt>
                <c:pt idx="3444">
                  <c:v>172</c:v>
                </c:pt>
                <c:pt idx="3445">
                  <c:v>89</c:v>
                </c:pt>
                <c:pt idx="3446">
                  <c:v>125</c:v>
                </c:pt>
                <c:pt idx="3447">
                  <c:v>115</c:v>
                </c:pt>
                <c:pt idx="3448">
                  <c:v>96</c:v>
                </c:pt>
                <c:pt idx="3449">
                  <c:v>100</c:v>
                </c:pt>
                <c:pt idx="3450">
                  <c:v>87</c:v>
                </c:pt>
                <c:pt idx="3451">
                  <c:v>102</c:v>
                </c:pt>
                <c:pt idx="3452">
                  <c:v>118</c:v>
                </c:pt>
                <c:pt idx="3453">
                  <c:v>86</c:v>
                </c:pt>
                <c:pt idx="3454">
                  <c:v>137</c:v>
                </c:pt>
                <c:pt idx="3455">
                  <c:v>129</c:v>
                </c:pt>
                <c:pt idx="3456">
                  <c:v>80</c:v>
                </c:pt>
                <c:pt idx="3457">
                  <c:v>89</c:v>
                </c:pt>
                <c:pt idx="3458">
                  <c:v>80</c:v>
                </c:pt>
                <c:pt idx="3459">
                  <c:v>115</c:v>
                </c:pt>
                <c:pt idx="3460">
                  <c:v>100</c:v>
                </c:pt>
                <c:pt idx="3461">
                  <c:v>100</c:v>
                </c:pt>
                <c:pt idx="3462">
                  <c:v>91</c:v>
                </c:pt>
                <c:pt idx="3463">
                  <c:v>96</c:v>
                </c:pt>
                <c:pt idx="3464">
                  <c:v>116</c:v>
                </c:pt>
                <c:pt idx="3465">
                  <c:v>97</c:v>
                </c:pt>
                <c:pt idx="3466">
                  <c:v>101</c:v>
                </c:pt>
                <c:pt idx="3467">
                  <c:v>98</c:v>
                </c:pt>
                <c:pt idx="3468">
                  <c:v>101</c:v>
                </c:pt>
                <c:pt idx="3469">
                  <c:v>90</c:v>
                </c:pt>
                <c:pt idx="3470">
                  <c:v>120</c:v>
                </c:pt>
                <c:pt idx="3471">
                  <c:v>102</c:v>
                </c:pt>
                <c:pt idx="3472">
                  <c:v>102</c:v>
                </c:pt>
                <c:pt idx="3473">
                  <c:v>100</c:v>
                </c:pt>
                <c:pt idx="3474">
                  <c:v>89</c:v>
                </c:pt>
                <c:pt idx="3475">
                  <c:v>86</c:v>
                </c:pt>
                <c:pt idx="3476">
                  <c:v>96</c:v>
                </c:pt>
                <c:pt idx="3477">
                  <c:v>91</c:v>
                </c:pt>
                <c:pt idx="3478">
                  <c:v>153</c:v>
                </c:pt>
                <c:pt idx="3479">
                  <c:v>85</c:v>
                </c:pt>
                <c:pt idx="3480">
                  <c:v>129</c:v>
                </c:pt>
                <c:pt idx="3481">
                  <c:v>95</c:v>
                </c:pt>
                <c:pt idx="3482">
                  <c:v>92</c:v>
                </c:pt>
                <c:pt idx="3483">
                  <c:v>96</c:v>
                </c:pt>
                <c:pt idx="3484">
                  <c:v>119</c:v>
                </c:pt>
                <c:pt idx="3485">
                  <c:v>92</c:v>
                </c:pt>
                <c:pt idx="3486">
                  <c:v>106</c:v>
                </c:pt>
                <c:pt idx="3487">
                  <c:v>99</c:v>
                </c:pt>
                <c:pt idx="3488">
                  <c:v>103</c:v>
                </c:pt>
                <c:pt idx="3489">
                  <c:v>95</c:v>
                </c:pt>
                <c:pt idx="3490">
                  <c:v>95</c:v>
                </c:pt>
                <c:pt idx="3491">
                  <c:v>90</c:v>
                </c:pt>
                <c:pt idx="3492">
                  <c:v>89</c:v>
                </c:pt>
                <c:pt idx="3493">
                  <c:v>87</c:v>
                </c:pt>
                <c:pt idx="3494">
                  <c:v>118</c:v>
                </c:pt>
                <c:pt idx="3495">
                  <c:v>93</c:v>
                </c:pt>
                <c:pt idx="3496">
                  <c:v>109</c:v>
                </c:pt>
                <c:pt idx="3497">
                  <c:v>90</c:v>
                </c:pt>
                <c:pt idx="3498">
                  <c:v>108</c:v>
                </c:pt>
                <c:pt idx="3499">
                  <c:v>81</c:v>
                </c:pt>
                <c:pt idx="3500">
                  <c:v>93</c:v>
                </c:pt>
                <c:pt idx="3501">
                  <c:v>138</c:v>
                </c:pt>
                <c:pt idx="3502">
                  <c:v>105</c:v>
                </c:pt>
                <c:pt idx="3503">
                  <c:v>98</c:v>
                </c:pt>
                <c:pt idx="3504">
                  <c:v>86</c:v>
                </c:pt>
                <c:pt idx="3505">
                  <c:v>104</c:v>
                </c:pt>
                <c:pt idx="3506">
                  <c:v>100</c:v>
                </c:pt>
                <c:pt idx="3507">
                  <c:v>84</c:v>
                </c:pt>
                <c:pt idx="3508">
                  <c:v>105</c:v>
                </c:pt>
                <c:pt idx="3509">
                  <c:v>95</c:v>
                </c:pt>
                <c:pt idx="3510">
                  <c:v>90</c:v>
                </c:pt>
                <c:pt idx="3511">
                  <c:v>144</c:v>
                </c:pt>
                <c:pt idx="3512">
                  <c:v>123</c:v>
                </c:pt>
                <c:pt idx="3513">
                  <c:v>111</c:v>
                </c:pt>
                <c:pt idx="3514">
                  <c:v>108</c:v>
                </c:pt>
                <c:pt idx="3515">
                  <c:v>92</c:v>
                </c:pt>
                <c:pt idx="3516">
                  <c:v>91</c:v>
                </c:pt>
                <c:pt idx="3517">
                  <c:v>88</c:v>
                </c:pt>
                <c:pt idx="3518">
                  <c:v>97</c:v>
                </c:pt>
                <c:pt idx="3519">
                  <c:v>90</c:v>
                </c:pt>
                <c:pt idx="3520">
                  <c:v>103</c:v>
                </c:pt>
                <c:pt idx="3521">
                  <c:v>110</c:v>
                </c:pt>
                <c:pt idx="3522">
                  <c:v>103</c:v>
                </c:pt>
                <c:pt idx="3523">
                  <c:v>114</c:v>
                </c:pt>
                <c:pt idx="3524">
                  <c:v>112</c:v>
                </c:pt>
                <c:pt idx="3525">
                  <c:v>104</c:v>
                </c:pt>
                <c:pt idx="3526">
                  <c:v>99</c:v>
                </c:pt>
                <c:pt idx="3527">
                  <c:v>98</c:v>
                </c:pt>
                <c:pt idx="3528">
                  <c:v>100</c:v>
                </c:pt>
                <c:pt idx="3529">
                  <c:v>80</c:v>
                </c:pt>
                <c:pt idx="3530">
                  <c:v>87</c:v>
                </c:pt>
                <c:pt idx="3531">
                  <c:v>91</c:v>
                </c:pt>
                <c:pt idx="3532">
                  <c:v>84</c:v>
                </c:pt>
                <c:pt idx="3533">
                  <c:v>90</c:v>
                </c:pt>
                <c:pt idx="3534">
                  <c:v>98</c:v>
                </c:pt>
                <c:pt idx="3535">
                  <c:v>124</c:v>
                </c:pt>
                <c:pt idx="3536">
                  <c:v>95</c:v>
                </c:pt>
                <c:pt idx="3537">
                  <c:v>90</c:v>
                </c:pt>
                <c:pt idx="3538">
                  <c:v>101</c:v>
                </c:pt>
                <c:pt idx="3539">
                  <c:v>83</c:v>
                </c:pt>
                <c:pt idx="3540">
                  <c:v>106</c:v>
                </c:pt>
                <c:pt idx="3541">
                  <c:v>94</c:v>
                </c:pt>
                <c:pt idx="3542">
                  <c:v>120</c:v>
                </c:pt>
                <c:pt idx="3543">
                  <c:v>105</c:v>
                </c:pt>
                <c:pt idx="3544">
                  <c:v>95</c:v>
                </c:pt>
                <c:pt idx="3545">
                  <c:v>135</c:v>
                </c:pt>
                <c:pt idx="3546">
                  <c:v>105</c:v>
                </c:pt>
                <c:pt idx="3547">
                  <c:v>83</c:v>
                </c:pt>
                <c:pt idx="3548">
                  <c:v>87</c:v>
                </c:pt>
                <c:pt idx="3549">
                  <c:v>97</c:v>
                </c:pt>
                <c:pt idx="3550">
                  <c:v>87</c:v>
                </c:pt>
                <c:pt idx="3551">
                  <c:v>80</c:v>
                </c:pt>
                <c:pt idx="3552">
                  <c:v>100</c:v>
                </c:pt>
                <c:pt idx="3553">
                  <c:v>103</c:v>
                </c:pt>
                <c:pt idx="3554">
                  <c:v>100</c:v>
                </c:pt>
                <c:pt idx="3555">
                  <c:v>89</c:v>
                </c:pt>
                <c:pt idx="3556">
                  <c:v>114</c:v>
                </c:pt>
                <c:pt idx="3557">
                  <c:v>111</c:v>
                </c:pt>
                <c:pt idx="3558">
                  <c:v>85</c:v>
                </c:pt>
                <c:pt idx="3559">
                  <c:v>113</c:v>
                </c:pt>
                <c:pt idx="3560">
                  <c:v>99</c:v>
                </c:pt>
                <c:pt idx="3561">
                  <c:v>142</c:v>
                </c:pt>
                <c:pt idx="3562">
                  <c:v>112</c:v>
                </c:pt>
                <c:pt idx="3563">
                  <c:v>108</c:v>
                </c:pt>
                <c:pt idx="3564">
                  <c:v>88</c:v>
                </c:pt>
                <c:pt idx="3565">
                  <c:v>97</c:v>
                </c:pt>
                <c:pt idx="3566">
                  <c:v>85</c:v>
                </c:pt>
                <c:pt idx="3567">
                  <c:v>110</c:v>
                </c:pt>
                <c:pt idx="3568">
                  <c:v>91</c:v>
                </c:pt>
                <c:pt idx="3569">
                  <c:v>94</c:v>
                </c:pt>
                <c:pt idx="3570">
                  <c:v>90</c:v>
                </c:pt>
                <c:pt idx="3571">
                  <c:v>92</c:v>
                </c:pt>
                <c:pt idx="3572">
                  <c:v>73</c:v>
                </c:pt>
                <c:pt idx="3573">
                  <c:v>110</c:v>
                </c:pt>
                <c:pt idx="3574">
                  <c:v>102</c:v>
                </c:pt>
                <c:pt idx="3575">
                  <c:v>145</c:v>
                </c:pt>
                <c:pt idx="3576">
                  <c:v>83</c:v>
                </c:pt>
                <c:pt idx="3577">
                  <c:v>91</c:v>
                </c:pt>
                <c:pt idx="3578">
                  <c:v>110</c:v>
                </c:pt>
                <c:pt idx="3579">
                  <c:v>86</c:v>
                </c:pt>
                <c:pt idx="3580">
                  <c:v>86</c:v>
                </c:pt>
                <c:pt idx="3581">
                  <c:v>120</c:v>
                </c:pt>
                <c:pt idx="3582">
                  <c:v>90</c:v>
                </c:pt>
                <c:pt idx="3583">
                  <c:v>99</c:v>
                </c:pt>
                <c:pt idx="3584">
                  <c:v>112</c:v>
                </c:pt>
                <c:pt idx="3585">
                  <c:v>103</c:v>
                </c:pt>
                <c:pt idx="3586">
                  <c:v>83</c:v>
                </c:pt>
                <c:pt idx="3587">
                  <c:v>109</c:v>
                </c:pt>
                <c:pt idx="3588">
                  <c:v>100</c:v>
                </c:pt>
                <c:pt idx="3589">
                  <c:v>95</c:v>
                </c:pt>
                <c:pt idx="3590">
                  <c:v>104</c:v>
                </c:pt>
                <c:pt idx="3591">
                  <c:v>97</c:v>
                </c:pt>
                <c:pt idx="3592">
                  <c:v>91</c:v>
                </c:pt>
                <c:pt idx="3593">
                  <c:v>84</c:v>
                </c:pt>
                <c:pt idx="3594">
                  <c:v>86</c:v>
                </c:pt>
                <c:pt idx="3595">
                  <c:v>92</c:v>
                </c:pt>
                <c:pt idx="3596">
                  <c:v>94</c:v>
                </c:pt>
                <c:pt idx="3597">
                  <c:v>100</c:v>
                </c:pt>
                <c:pt idx="3598">
                  <c:v>119</c:v>
                </c:pt>
                <c:pt idx="3599">
                  <c:v>167</c:v>
                </c:pt>
                <c:pt idx="3600">
                  <c:v>92</c:v>
                </c:pt>
                <c:pt idx="3601">
                  <c:v>108</c:v>
                </c:pt>
                <c:pt idx="3602">
                  <c:v>97</c:v>
                </c:pt>
                <c:pt idx="3603">
                  <c:v>88</c:v>
                </c:pt>
                <c:pt idx="3604">
                  <c:v>100</c:v>
                </c:pt>
                <c:pt idx="3605">
                  <c:v>88</c:v>
                </c:pt>
                <c:pt idx="3606">
                  <c:v>79</c:v>
                </c:pt>
                <c:pt idx="3607">
                  <c:v>96</c:v>
                </c:pt>
                <c:pt idx="3608">
                  <c:v>53</c:v>
                </c:pt>
                <c:pt idx="3609">
                  <c:v>97</c:v>
                </c:pt>
                <c:pt idx="3610">
                  <c:v>91</c:v>
                </c:pt>
                <c:pt idx="3611">
                  <c:v>93</c:v>
                </c:pt>
                <c:pt idx="3612">
                  <c:v>112</c:v>
                </c:pt>
                <c:pt idx="3613">
                  <c:v>160</c:v>
                </c:pt>
                <c:pt idx="3614">
                  <c:v>95</c:v>
                </c:pt>
                <c:pt idx="3615">
                  <c:v>93</c:v>
                </c:pt>
                <c:pt idx="3616">
                  <c:v>88</c:v>
                </c:pt>
                <c:pt idx="3617">
                  <c:v>82</c:v>
                </c:pt>
                <c:pt idx="3618">
                  <c:v>78</c:v>
                </c:pt>
                <c:pt idx="3619">
                  <c:v>97</c:v>
                </c:pt>
                <c:pt idx="3620">
                  <c:v>81</c:v>
                </c:pt>
                <c:pt idx="3621">
                  <c:v>88</c:v>
                </c:pt>
                <c:pt idx="3622">
                  <c:v>96</c:v>
                </c:pt>
                <c:pt idx="3623">
                  <c:v>143</c:v>
                </c:pt>
                <c:pt idx="3624">
                  <c:v>108</c:v>
                </c:pt>
                <c:pt idx="3625">
                  <c:v>100</c:v>
                </c:pt>
                <c:pt idx="3626">
                  <c:v>113</c:v>
                </c:pt>
                <c:pt idx="3627">
                  <c:v>104</c:v>
                </c:pt>
                <c:pt idx="3628">
                  <c:v>91</c:v>
                </c:pt>
                <c:pt idx="3629">
                  <c:v>85</c:v>
                </c:pt>
                <c:pt idx="3630">
                  <c:v>101</c:v>
                </c:pt>
                <c:pt idx="3631">
                  <c:v>88</c:v>
                </c:pt>
                <c:pt idx="3632">
                  <c:v>107</c:v>
                </c:pt>
                <c:pt idx="3633">
                  <c:v>88</c:v>
                </c:pt>
                <c:pt idx="3634">
                  <c:v>95</c:v>
                </c:pt>
                <c:pt idx="3635">
                  <c:v>123</c:v>
                </c:pt>
                <c:pt idx="3636">
                  <c:v>88</c:v>
                </c:pt>
                <c:pt idx="3637">
                  <c:v>114</c:v>
                </c:pt>
                <c:pt idx="3638">
                  <c:v>88</c:v>
                </c:pt>
                <c:pt idx="3639">
                  <c:v>104</c:v>
                </c:pt>
                <c:pt idx="3640">
                  <c:v>93</c:v>
                </c:pt>
                <c:pt idx="3641">
                  <c:v>91</c:v>
                </c:pt>
                <c:pt idx="3642">
                  <c:v>90</c:v>
                </c:pt>
                <c:pt idx="3643">
                  <c:v>112</c:v>
                </c:pt>
                <c:pt idx="3644">
                  <c:v>86</c:v>
                </c:pt>
                <c:pt idx="3645">
                  <c:v>86</c:v>
                </c:pt>
                <c:pt idx="3646">
                  <c:v>95</c:v>
                </c:pt>
                <c:pt idx="3647">
                  <c:v>101</c:v>
                </c:pt>
                <c:pt idx="3648">
                  <c:v>88</c:v>
                </c:pt>
                <c:pt idx="3649">
                  <c:v>99</c:v>
                </c:pt>
                <c:pt idx="3650">
                  <c:v>170</c:v>
                </c:pt>
                <c:pt idx="3651">
                  <c:v>97</c:v>
                </c:pt>
                <c:pt idx="3652">
                  <c:v>106</c:v>
                </c:pt>
                <c:pt idx="3653">
                  <c:v>107</c:v>
                </c:pt>
                <c:pt idx="3654">
                  <c:v>84</c:v>
                </c:pt>
                <c:pt idx="3655">
                  <c:v>81</c:v>
                </c:pt>
                <c:pt idx="3656">
                  <c:v>81</c:v>
                </c:pt>
                <c:pt idx="3657">
                  <c:v>215</c:v>
                </c:pt>
                <c:pt idx="3658">
                  <c:v>106</c:v>
                </c:pt>
                <c:pt idx="3659">
                  <c:v>103</c:v>
                </c:pt>
                <c:pt idx="3660">
                  <c:v>90</c:v>
                </c:pt>
                <c:pt idx="3661">
                  <c:v>87</c:v>
                </c:pt>
                <c:pt idx="3662">
                  <c:v>80</c:v>
                </c:pt>
                <c:pt idx="3663">
                  <c:v>122</c:v>
                </c:pt>
                <c:pt idx="3664">
                  <c:v>86</c:v>
                </c:pt>
                <c:pt idx="3665">
                  <c:v>79</c:v>
                </c:pt>
                <c:pt idx="3666">
                  <c:v>97</c:v>
                </c:pt>
                <c:pt idx="3667">
                  <c:v>89</c:v>
                </c:pt>
                <c:pt idx="3668">
                  <c:v>120</c:v>
                </c:pt>
                <c:pt idx="3669">
                  <c:v>108</c:v>
                </c:pt>
                <c:pt idx="3670">
                  <c:v>102</c:v>
                </c:pt>
                <c:pt idx="3671">
                  <c:v>83</c:v>
                </c:pt>
                <c:pt idx="3672">
                  <c:v>93</c:v>
                </c:pt>
                <c:pt idx="3673">
                  <c:v>86</c:v>
                </c:pt>
                <c:pt idx="3674">
                  <c:v>101</c:v>
                </c:pt>
                <c:pt idx="3675">
                  <c:v>111</c:v>
                </c:pt>
                <c:pt idx="3676">
                  <c:v>90</c:v>
                </c:pt>
                <c:pt idx="3677">
                  <c:v>86</c:v>
                </c:pt>
                <c:pt idx="3678">
                  <c:v>98</c:v>
                </c:pt>
                <c:pt idx="3679">
                  <c:v>91</c:v>
                </c:pt>
                <c:pt idx="3680">
                  <c:v>91</c:v>
                </c:pt>
                <c:pt idx="3681">
                  <c:v>88</c:v>
                </c:pt>
                <c:pt idx="3682">
                  <c:v>202</c:v>
                </c:pt>
                <c:pt idx="3683">
                  <c:v>89</c:v>
                </c:pt>
                <c:pt idx="3684">
                  <c:v>84</c:v>
                </c:pt>
                <c:pt idx="3685">
                  <c:v>82</c:v>
                </c:pt>
                <c:pt idx="3686">
                  <c:v>100</c:v>
                </c:pt>
                <c:pt idx="3687">
                  <c:v>112</c:v>
                </c:pt>
                <c:pt idx="3688">
                  <c:v>94</c:v>
                </c:pt>
                <c:pt idx="3689">
                  <c:v>91</c:v>
                </c:pt>
                <c:pt idx="3690">
                  <c:v>87</c:v>
                </c:pt>
                <c:pt idx="3691">
                  <c:v>82</c:v>
                </c:pt>
                <c:pt idx="3692">
                  <c:v>91</c:v>
                </c:pt>
                <c:pt idx="3693">
                  <c:v>107</c:v>
                </c:pt>
                <c:pt idx="3694">
                  <c:v>84</c:v>
                </c:pt>
                <c:pt idx="3695">
                  <c:v>103</c:v>
                </c:pt>
                <c:pt idx="3696">
                  <c:v>89</c:v>
                </c:pt>
                <c:pt idx="3697">
                  <c:v>98</c:v>
                </c:pt>
                <c:pt idx="3698">
                  <c:v>133</c:v>
                </c:pt>
                <c:pt idx="3699">
                  <c:v>92</c:v>
                </c:pt>
                <c:pt idx="3700">
                  <c:v>90</c:v>
                </c:pt>
                <c:pt idx="3701">
                  <c:v>84</c:v>
                </c:pt>
                <c:pt idx="3702">
                  <c:v>91</c:v>
                </c:pt>
                <c:pt idx="3703">
                  <c:v>90</c:v>
                </c:pt>
                <c:pt idx="3704">
                  <c:v>96</c:v>
                </c:pt>
                <c:pt idx="3705">
                  <c:v>88</c:v>
                </c:pt>
                <c:pt idx="3706">
                  <c:v>92</c:v>
                </c:pt>
                <c:pt idx="3707">
                  <c:v>82</c:v>
                </c:pt>
                <c:pt idx="3708">
                  <c:v>101</c:v>
                </c:pt>
                <c:pt idx="3709">
                  <c:v>123</c:v>
                </c:pt>
                <c:pt idx="3710">
                  <c:v>86</c:v>
                </c:pt>
                <c:pt idx="3711">
                  <c:v>100</c:v>
                </c:pt>
                <c:pt idx="3712">
                  <c:v>89</c:v>
                </c:pt>
                <c:pt idx="3713">
                  <c:v>84</c:v>
                </c:pt>
                <c:pt idx="3714">
                  <c:v>88</c:v>
                </c:pt>
                <c:pt idx="3715">
                  <c:v>90</c:v>
                </c:pt>
                <c:pt idx="3716">
                  <c:v>102</c:v>
                </c:pt>
                <c:pt idx="3717">
                  <c:v>98</c:v>
                </c:pt>
                <c:pt idx="3718">
                  <c:v>91</c:v>
                </c:pt>
                <c:pt idx="3719">
                  <c:v>80</c:v>
                </c:pt>
                <c:pt idx="3720">
                  <c:v>76</c:v>
                </c:pt>
                <c:pt idx="3721">
                  <c:v>80</c:v>
                </c:pt>
                <c:pt idx="3722">
                  <c:v>102</c:v>
                </c:pt>
                <c:pt idx="3723">
                  <c:v>95</c:v>
                </c:pt>
                <c:pt idx="3724">
                  <c:v>94</c:v>
                </c:pt>
                <c:pt idx="3725">
                  <c:v>109</c:v>
                </c:pt>
                <c:pt idx="3726">
                  <c:v>95</c:v>
                </c:pt>
                <c:pt idx="3727">
                  <c:v>90</c:v>
                </c:pt>
                <c:pt idx="3728">
                  <c:v>113</c:v>
                </c:pt>
                <c:pt idx="3729">
                  <c:v>91</c:v>
                </c:pt>
                <c:pt idx="3730">
                  <c:v>98</c:v>
                </c:pt>
                <c:pt idx="3731">
                  <c:v>94</c:v>
                </c:pt>
                <c:pt idx="3732">
                  <c:v>96</c:v>
                </c:pt>
                <c:pt idx="3733">
                  <c:v>100</c:v>
                </c:pt>
                <c:pt idx="3734">
                  <c:v>90</c:v>
                </c:pt>
                <c:pt idx="3735">
                  <c:v>76</c:v>
                </c:pt>
                <c:pt idx="3736">
                  <c:v>75</c:v>
                </c:pt>
                <c:pt idx="3737">
                  <c:v>78</c:v>
                </c:pt>
                <c:pt idx="3738">
                  <c:v>90</c:v>
                </c:pt>
                <c:pt idx="3739">
                  <c:v>92</c:v>
                </c:pt>
                <c:pt idx="3740">
                  <c:v>99</c:v>
                </c:pt>
                <c:pt idx="3741">
                  <c:v>81</c:v>
                </c:pt>
                <c:pt idx="3742">
                  <c:v>151</c:v>
                </c:pt>
                <c:pt idx="3743">
                  <c:v>86</c:v>
                </c:pt>
                <c:pt idx="3744">
                  <c:v>106</c:v>
                </c:pt>
                <c:pt idx="3745">
                  <c:v>80</c:v>
                </c:pt>
                <c:pt idx="3746">
                  <c:v>96</c:v>
                </c:pt>
                <c:pt idx="3747">
                  <c:v>99</c:v>
                </c:pt>
                <c:pt idx="3748">
                  <c:v>85</c:v>
                </c:pt>
                <c:pt idx="3749">
                  <c:v>101</c:v>
                </c:pt>
                <c:pt idx="3750">
                  <c:v>97</c:v>
                </c:pt>
                <c:pt idx="3751">
                  <c:v>103</c:v>
                </c:pt>
                <c:pt idx="3752">
                  <c:v>86</c:v>
                </c:pt>
                <c:pt idx="3753">
                  <c:v>106</c:v>
                </c:pt>
                <c:pt idx="3754">
                  <c:v>89</c:v>
                </c:pt>
                <c:pt idx="3755">
                  <c:v>97</c:v>
                </c:pt>
                <c:pt idx="3756">
                  <c:v>88</c:v>
                </c:pt>
                <c:pt idx="3757">
                  <c:v>92</c:v>
                </c:pt>
                <c:pt idx="3758">
                  <c:v>97</c:v>
                </c:pt>
                <c:pt idx="3759">
                  <c:v>78</c:v>
                </c:pt>
                <c:pt idx="3760">
                  <c:v>85</c:v>
                </c:pt>
                <c:pt idx="3761">
                  <c:v>88</c:v>
                </c:pt>
                <c:pt idx="3762">
                  <c:v>93</c:v>
                </c:pt>
                <c:pt idx="3763">
                  <c:v>72</c:v>
                </c:pt>
                <c:pt idx="3764">
                  <c:v>80</c:v>
                </c:pt>
                <c:pt idx="3765">
                  <c:v>91</c:v>
                </c:pt>
                <c:pt idx="3766">
                  <c:v>90</c:v>
                </c:pt>
                <c:pt idx="3767">
                  <c:v>111</c:v>
                </c:pt>
                <c:pt idx="3768">
                  <c:v>81</c:v>
                </c:pt>
                <c:pt idx="3769">
                  <c:v>110</c:v>
                </c:pt>
                <c:pt idx="3770">
                  <c:v>81</c:v>
                </c:pt>
                <c:pt idx="3771">
                  <c:v>90</c:v>
                </c:pt>
                <c:pt idx="3772">
                  <c:v>88</c:v>
                </c:pt>
                <c:pt idx="3773">
                  <c:v>84</c:v>
                </c:pt>
                <c:pt idx="3774">
                  <c:v>87</c:v>
                </c:pt>
                <c:pt idx="3775">
                  <c:v>100</c:v>
                </c:pt>
                <c:pt idx="3776">
                  <c:v>82</c:v>
                </c:pt>
                <c:pt idx="3777">
                  <c:v>82</c:v>
                </c:pt>
                <c:pt idx="3778">
                  <c:v>98</c:v>
                </c:pt>
                <c:pt idx="3779">
                  <c:v>98</c:v>
                </c:pt>
                <c:pt idx="3780">
                  <c:v>90</c:v>
                </c:pt>
                <c:pt idx="3781">
                  <c:v>90</c:v>
                </c:pt>
                <c:pt idx="3782">
                  <c:v>78</c:v>
                </c:pt>
                <c:pt idx="3783">
                  <c:v>102</c:v>
                </c:pt>
                <c:pt idx="3784">
                  <c:v>65</c:v>
                </c:pt>
                <c:pt idx="3785">
                  <c:v>97</c:v>
                </c:pt>
                <c:pt idx="3786">
                  <c:v>100</c:v>
                </c:pt>
                <c:pt idx="3787">
                  <c:v>85</c:v>
                </c:pt>
                <c:pt idx="3788">
                  <c:v>88</c:v>
                </c:pt>
                <c:pt idx="3789">
                  <c:v>108</c:v>
                </c:pt>
                <c:pt idx="3790">
                  <c:v>110</c:v>
                </c:pt>
                <c:pt idx="3791">
                  <c:v>90</c:v>
                </c:pt>
                <c:pt idx="3792">
                  <c:v>111</c:v>
                </c:pt>
                <c:pt idx="3793">
                  <c:v>77</c:v>
                </c:pt>
                <c:pt idx="3794">
                  <c:v>80</c:v>
                </c:pt>
                <c:pt idx="3795">
                  <c:v>81</c:v>
                </c:pt>
                <c:pt idx="3796">
                  <c:v>95</c:v>
                </c:pt>
                <c:pt idx="3797">
                  <c:v>90</c:v>
                </c:pt>
              </c:numCache>
            </c:numRef>
          </c:xVal>
          <c:yVal>
            <c:numRef>
              <c:f>'Movie Duration'!$B$2:$B$3799</c:f>
              <c:numCache>
                <c:formatCode>General</c:formatCode>
                <c:ptCount val="3798"/>
                <c:pt idx="0">
                  <c:v>7.9</c:v>
                </c:pt>
                <c:pt idx="1">
                  <c:v>7.1</c:v>
                </c:pt>
                <c:pt idx="2">
                  <c:v>6.8</c:v>
                </c:pt>
                <c:pt idx="3">
                  <c:v>8.5</c:v>
                </c:pt>
                <c:pt idx="4">
                  <c:v>6.6</c:v>
                </c:pt>
                <c:pt idx="5">
                  <c:v>6.2</c:v>
                </c:pt>
                <c:pt idx="6">
                  <c:v>7.8</c:v>
                </c:pt>
                <c:pt idx="7">
                  <c:v>7.5</c:v>
                </c:pt>
                <c:pt idx="8">
                  <c:v>7.5</c:v>
                </c:pt>
                <c:pt idx="9">
                  <c:v>6.9</c:v>
                </c:pt>
                <c:pt idx="10">
                  <c:v>6.1</c:v>
                </c:pt>
                <c:pt idx="11">
                  <c:v>6.7</c:v>
                </c:pt>
                <c:pt idx="12">
                  <c:v>7.3</c:v>
                </c:pt>
                <c:pt idx="13">
                  <c:v>6.5</c:v>
                </c:pt>
                <c:pt idx="14">
                  <c:v>7.2</c:v>
                </c:pt>
                <c:pt idx="15">
                  <c:v>6.6</c:v>
                </c:pt>
                <c:pt idx="16">
                  <c:v>8.1</c:v>
                </c:pt>
                <c:pt idx="17">
                  <c:v>6.7</c:v>
                </c:pt>
                <c:pt idx="18">
                  <c:v>6.8</c:v>
                </c:pt>
                <c:pt idx="19">
                  <c:v>7.5</c:v>
                </c:pt>
                <c:pt idx="20">
                  <c:v>7</c:v>
                </c:pt>
                <c:pt idx="21">
                  <c:v>6.7</c:v>
                </c:pt>
                <c:pt idx="22">
                  <c:v>7.9</c:v>
                </c:pt>
                <c:pt idx="23">
                  <c:v>6.1</c:v>
                </c:pt>
                <c:pt idx="24">
                  <c:v>7.2</c:v>
                </c:pt>
                <c:pt idx="25">
                  <c:v>7.7</c:v>
                </c:pt>
                <c:pt idx="26">
                  <c:v>8.1999999999999993</c:v>
                </c:pt>
                <c:pt idx="27">
                  <c:v>5.9</c:v>
                </c:pt>
                <c:pt idx="28">
                  <c:v>7</c:v>
                </c:pt>
                <c:pt idx="29">
                  <c:v>7.8</c:v>
                </c:pt>
                <c:pt idx="30">
                  <c:v>7.3</c:v>
                </c:pt>
                <c:pt idx="31">
                  <c:v>7.2</c:v>
                </c:pt>
                <c:pt idx="32">
                  <c:v>6.5</c:v>
                </c:pt>
                <c:pt idx="33">
                  <c:v>6.8</c:v>
                </c:pt>
                <c:pt idx="34">
                  <c:v>7.3</c:v>
                </c:pt>
                <c:pt idx="35">
                  <c:v>6</c:v>
                </c:pt>
                <c:pt idx="36">
                  <c:v>5.7</c:v>
                </c:pt>
                <c:pt idx="37">
                  <c:v>6.4</c:v>
                </c:pt>
                <c:pt idx="38">
                  <c:v>6.7</c:v>
                </c:pt>
                <c:pt idx="39">
                  <c:v>6.8</c:v>
                </c:pt>
                <c:pt idx="40">
                  <c:v>6.3</c:v>
                </c:pt>
                <c:pt idx="41">
                  <c:v>5.6</c:v>
                </c:pt>
                <c:pt idx="42">
                  <c:v>8.3000000000000007</c:v>
                </c:pt>
                <c:pt idx="43">
                  <c:v>6.6</c:v>
                </c:pt>
                <c:pt idx="44">
                  <c:v>7.2</c:v>
                </c:pt>
                <c:pt idx="45">
                  <c:v>7</c:v>
                </c:pt>
                <c:pt idx="46">
                  <c:v>8</c:v>
                </c:pt>
                <c:pt idx="47">
                  <c:v>7.8</c:v>
                </c:pt>
                <c:pt idx="48">
                  <c:v>6.3</c:v>
                </c:pt>
                <c:pt idx="49">
                  <c:v>7.3</c:v>
                </c:pt>
                <c:pt idx="50">
                  <c:v>6.6</c:v>
                </c:pt>
                <c:pt idx="51">
                  <c:v>7</c:v>
                </c:pt>
                <c:pt idx="52">
                  <c:v>6.3</c:v>
                </c:pt>
                <c:pt idx="53">
                  <c:v>6.2</c:v>
                </c:pt>
                <c:pt idx="54">
                  <c:v>7.2</c:v>
                </c:pt>
                <c:pt idx="55">
                  <c:v>7.5</c:v>
                </c:pt>
                <c:pt idx="56">
                  <c:v>8.4</c:v>
                </c:pt>
                <c:pt idx="57">
                  <c:v>6.2</c:v>
                </c:pt>
                <c:pt idx="58">
                  <c:v>5.8</c:v>
                </c:pt>
                <c:pt idx="59">
                  <c:v>6.8</c:v>
                </c:pt>
                <c:pt idx="60">
                  <c:v>5.4</c:v>
                </c:pt>
                <c:pt idx="61">
                  <c:v>6.6</c:v>
                </c:pt>
                <c:pt idx="62">
                  <c:v>6.9</c:v>
                </c:pt>
                <c:pt idx="63">
                  <c:v>7.3</c:v>
                </c:pt>
                <c:pt idx="64">
                  <c:v>9</c:v>
                </c:pt>
                <c:pt idx="65">
                  <c:v>8.3000000000000007</c:v>
                </c:pt>
                <c:pt idx="66">
                  <c:v>6.5</c:v>
                </c:pt>
                <c:pt idx="67">
                  <c:v>7.9</c:v>
                </c:pt>
                <c:pt idx="68">
                  <c:v>7.5</c:v>
                </c:pt>
                <c:pt idx="69">
                  <c:v>4.8</c:v>
                </c:pt>
                <c:pt idx="70">
                  <c:v>5.2</c:v>
                </c:pt>
                <c:pt idx="71">
                  <c:v>6.9</c:v>
                </c:pt>
                <c:pt idx="72">
                  <c:v>5.4</c:v>
                </c:pt>
                <c:pt idx="73">
                  <c:v>7.9</c:v>
                </c:pt>
                <c:pt idx="74">
                  <c:v>6.1</c:v>
                </c:pt>
                <c:pt idx="75">
                  <c:v>5.8</c:v>
                </c:pt>
                <c:pt idx="76">
                  <c:v>8.3000000000000007</c:v>
                </c:pt>
                <c:pt idx="77">
                  <c:v>7.8</c:v>
                </c:pt>
                <c:pt idx="78">
                  <c:v>7</c:v>
                </c:pt>
                <c:pt idx="79">
                  <c:v>6.1</c:v>
                </c:pt>
                <c:pt idx="80">
                  <c:v>7</c:v>
                </c:pt>
                <c:pt idx="81">
                  <c:v>7.6</c:v>
                </c:pt>
                <c:pt idx="82">
                  <c:v>6.3</c:v>
                </c:pt>
                <c:pt idx="83">
                  <c:v>7.8</c:v>
                </c:pt>
                <c:pt idx="84">
                  <c:v>6.4</c:v>
                </c:pt>
                <c:pt idx="85">
                  <c:v>6.5</c:v>
                </c:pt>
                <c:pt idx="86">
                  <c:v>7.9</c:v>
                </c:pt>
                <c:pt idx="87">
                  <c:v>7.8</c:v>
                </c:pt>
                <c:pt idx="88">
                  <c:v>6.6</c:v>
                </c:pt>
                <c:pt idx="89">
                  <c:v>5.5</c:v>
                </c:pt>
                <c:pt idx="90">
                  <c:v>8.1999999999999993</c:v>
                </c:pt>
                <c:pt idx="91">
                  <c:v>6.4</c:v>
                </c:pt>
                <c:pt idx="92">
                  <c:v>8.1</c:v>
                </c:pt>
                <c:pt idx="93">
                  <c:v>8.6</c:v>
                </c:pt>
                <c:pt idx="94">
                  <c:v>8.8000000000000007</c:v>
                </c:pt>
                <c:pt idx="95">
                  <c:v>7.9</c:v>
                </c:pt>
                <c:pt idx="96">
                  <c:v>6.7</c:v>
                </c:pt>
                <c:pt idx="97">
                  <c:v>7.8</c:v>
                </c:pt>
                <c:pt idx="98">
                  <c:v>7.8</c:v>
                </c:pt>
                <c:pt idx="99">
                  <c:v>6.6</c:v>
                </c:pt>
                <c:pt idx="100">
                  <c:v>6.1</c:v>
                </c:pt>
                <c:pt idx="101">
                  <c:v>5.6</c:v>
                </c:pt>
                <c:pt idx="102">
                  <c:v>6.4</c:v>
                </c:pt>
                <c:pt idx="103">
                  <c:v>6.1</c:v>
                </c:pt>
                <c:pt idx="104">
                  <c:v>7.3</c:v>
                </c:pt>
                <c:pt idx="105">
                  <c:v>6.6</c:v>
                </c:pt>
                <c:pt idx="106">
                  <c:v>6.3</c:v>
                </c:pt>
                <c:pt idx="107">
                  <c:v>6.1</c:v>
                </c:pt>
                <c:pt idx="108">
                  <c:v>7.1</c:v>
                </c:pt>
                <c:pt idx="109">
                  <c:v>5.5</c:v>
                </c:pt>
                <c:pt idx="110">
                  <c:v>7.5</c:v>
                </c:pt>
                <c:pt idx="111">
                  <c:v>7.6</c:v>
                </c:pt>
                <c:pt idx="112">
                  <c:v>6.4</c:v>
                </c:pt>
                <c:pt idx="113">
                  <c:v>7.2</c:v>
                </c:pt>
                <c:pt idx="114">
                  <c:v>6.7</c:v>
                </c:pt>
                <c:pt idx="115">
                  <c:v>8</c:v>
                </c:pt>
                <c:pt idx="116">
                  <c:v>8.3000000000000007</c:v>
                </c:pt>
                <c:pt idx="117">
                  <c:v>6.7</c:v>
                </c:pt>
                <c:pt idx="118">
                  <c:v>5.9</c:v>
                </c:pt>
                <c:pt idx="119">
                  <c:v>6.7</c:v>
                </c:pt>
                <c:pt idx="120">
                  <c:v>6.7</c:v>
                </c:pt>
                <c:pt idx="121">
                  <c:v>7.6</c:v>
                </c:pt>
                <c:pt idx="122">
                  <c:v>7.2</c:v>
                </c:pt>
                <c:pt idx="123">
                  <c:v>7.1</c:v>
                </c:pt>
                <c:pt idx="124">
                  <c:v>8.1</c:v>
                </c:pt>
                <c:pt idx="125">
                  <c:v>6.7</c:v>
                </c:pt>
                <c:pt idx="126">
                  <c:v>7</c:v>
                </c:pt>
                <c:pt idx="127">
                  <c:v>6.9</c:v>
                </c:pt>
                <c:pt idx="128">
                  <c:v>5.0999999999999996</c:v>
                </c:pt>
                <c:pt idx="129">
                  <c:v>5.8</c:v>
                </c:pt>
                <c:pt idx="130">
                  <c:v>6.2</c:v>
                </c:pt>
                <c:pt idx="131">
                  <c:v>7.4</c:v>
                </c:pt>
                <c:pt idx="132">
                  <c:v>5.8</c:v>
                </c:pt>
                <c:pt idx="133">
                  <c:v>6.2</c:v>
                </c:pt>
                <c:pt idx="134">
                  <c:v>7.3</c:v>
                </c:pt>
                <c:pt idx="135">
                  <c:v>4.2</c:v>
                </c:pt>
                <c:pt idx="136">
                  <c:v>6.9</c:v>
                </c:pt>
                <c:pt idx="137">
                  <c:v>6.4</c:v>
                </c:pt>
                <c:pt idx="138">
                  <c:v>5.4</c:v>
                </c:pt>
                <c:pt idx="139">
                  <c:v>6.7</c:v>
                </c:pt>
                <c:pt idx="140">
                  <c:v>5.8</c:v>
                </c:pt>
                <c:pt idx="141">
                  <c:v>6.9</c:v>
                </c:pt>
                <c:pt idx="142">
                  <c:v>7.2</c:v>
                </c:pt>
                <c:pt idx="143">
                  <c:v>6.9</c:v>
                </c:pt>
                <c:pt idx="144">
                  <c:v>6.1</c:v>
                </c:pt>
                <c:pt idx="145">
                  <c:v>5.5</c:v>
                </c:pt>
                <c:pt idx="146">
                  <c:v>6.6</c:v>
                </c:pt>
                <c:pt idx="147">
                  <c:v>6.1</c:v>
                </c:pt>
                <c:pt idx="148">
                  <c:v>6.3</c:v>
                </c:pt>
                <c:pt idx="149">
                  <c:v>7.2</c:v>
                </c:pt>
                <c:pt idx="150">
                  <c:v>7.4</c:v>
                </c:pt>
                <c:pt idx="151">
                  <c:v>7.3</c:v>
                </c:pt>
                <c:pt idx="152">
                  <c:v>6.1</c:v>
                </c:pt>
                <c:pt idx="153">
                  <c:v>7.7</c:v>
                </c:pt>
                <c:pt idx="154">
                  <c:v>6.1</c:v>
                </c:pt>
                <c:pt idx="155">
                  <c:v>8</c:v>
                </c:pt>
                <c:pt idx="156">
                  <c:v>7.3</c:v>
                </c:pt>
                <c:pt idx="157">
                  <c:v>7.9</c:v>
                </c:pt>
                <c:pt idx="158">
                  <c:v>5.5</c:v>
                </c:pt>
                <c:pt idx="159">
                  <c:v>5</c:v>
                </c:pt>
                <c:pt idx="160">
                  <c:v>7.7</c:v>
                </c:pt>
                <c:pt idx="161">
                  <c:v>6.6</c:v>
                </c:pt>
                <c:pt idx="162">
                  <c:v>5.7</c:v>
                </c:pt>
                <c:pt idx="163">
                  <c:v>5.8</c:v>
                </c:pt>
                <c:pt idx="164">
                  <c:v>6</c:v>
                </c:pt>
                <c:pt idx="165">
                  <c:v>6.4</c:v>
                </c:pt>
                <c:pt idx="166">
                  <c:v>6.9</c:v>
                </c:pt>
                <c:pt idx="167">
                  <c:v>6.4</c:v>
                </c:pt>
                <c:pt idx="168">
                  <c:v>7.4</c:v>
                </c:pt>
                <c:pt idx="169">
                  <c:v>5.5</c:v>
                </c:pt>
                <c:pt idx="170">
                  <c:v>5.9</c:v>
                </c:pt>
                <c:pt idx="171">
                  <c:v>6.8</c:v>
                </c:pt>
                <c:pt idx="172">
                  <c:v>6.8</c:v>
                </c:pt>
                <c:pt idx="173">
                  <c:v>8.1</c:v>
                </c:pt>
                <c:pt idx="174">
                  <c:v>6.5</c:v>
                </c:pt>
                <c:pt idx="175">
                  <c:v>7.2</c:v>
                </c:pt>
                <c:pt idx="176">
                  <c:v>6.7</c:v>
                </c:pt>
                <c:pt idx="177">
                  <c:v>8.1</c:v>
                </c:pt>
                <c:pt idx="178">
                  <c:v>7.6</c:v>
                </c:pt>
                <c:pt idx="179">
                  <c:v>7.4</c:v>
                </c:pt>
                <c:pt idx="180">
                  <c:v>7.6</c:v>
                </c:pt>
                <c:pt idx="181">
                  <c:v>6.7</c:v>
                </c:pt>
                <c:pt idx="182">
                  <c:v>6.5</c:v>
                </c:pt>
                <c:pt idx="183">
                  <c:v>6.6</c:v>
                </c:pt>
                <c:pt idx="184">
                  <c:v>6.7</c:v>
                </c:pt>
                <c:pt idx="185">
                  <c:v>6.4</c:v>
                </c:pt>
                <c:pt idx="186">
                  <c:v>5.8</c:v>
                </c:pt>
                <c:pt idx="187">
                  <c:v>7.4</c:v>
                </c:pt>
                <c:pt idx="188">
                  <c:v>7.8</c:v>
                </c:pt>
                <c:pt idx="189">
                  <c:v>6.6</c:v>
                </c:pt>
                <c:pt idx="190">
                  <c:v>4.9000000000000004</c:v>
                </c:pt>
                <c:pt idx="191">
                  <c:v>6.5</c:v>
                </c:pt>
                <c:pt idx="192">
                  <c:v>6.2</c:v>
                </c:pt>
                <c:pt idx="193">
                  <c:v>7.3</c:v>
                </c:pt>
                <c:pt idx="194">
                  <c:v>7.5</c:v>
                </c:pt>
                <c:pt idx="195">
                  <c:v>5.6</c:v>
                </c:pt>
                <c:pt idx="196">
                  <c:v>8.1</c:v>
                </c:pt>
                <c:pt idx="197">
                  <c:v>6.7</c:v>
                </c:pt>
                <c:pt idx="198">
                  <c:v>6.6</c:v>
                </c:pt>
                <c:pt idx="199">
                  <c:v>6.4</c:v>
                </c:pt>
                <c:pt idx="200">
                  <c:v>7.5</c:v>
                </c:pt>
                <c:pt idx="201">
                  <c:v>7.3</c:v>
                </c:pt>
                <c:pt idx="202">
                  <c:v>7.5</c:v>
                </c:pt>
                <c:pt idx="203">
                  <c:v>5.8</c:v>
                </c:pt>
                <c:pt idx="204">
                  <c:v>7.5</c:v>
                </c:pt>
                <c:pt idx="205">
                  <c:v>6.6</c:v>
                </c:pt>
                <c:pt idx="206">
                  <c:v>6.7</c:v>
                </c:pt>
                <c:pt idx="207">
                  <c:v>3.7</c:v>
                </c:pt>
                <c:pt idx="208">
                  <c:v>6</c:v>
                </c:pt>
                <c:pt idx="209">
                  <c:v>6.4</c:v>
                </c:pt>
                <c:pt idx="210">
                  <c:v>6.1</c:v>
                </c:pt>
                <c:pt idx="211">
                  <c:v>6.4</c:v>
                </c:pt>
                <c:pt idx="212">
                  <c:v>5.6</c:v>
                </c:pt>
                <c:pt idx="213">
                  <c:v>8</c:v>
                </c:pt>
                <c:pt idx="214">
                  <c:v>5.2</c:v>
                </c:pt>
                <c:pt idx="215">
                  <c:v>7.1</c:v>
                </c:pt>
                <c:pt idx="216">
                  <c:v>4.8</c:v>
                </c:pt>
                <c:pt idx="217">
                  <c:v>7</c:v>
                </c:pt>
                <c:pt idx="218">
                  <c:v>5.4</c:v>
                </c:pt>
                <c:pt idx="219">
                  <c:v>6.6</c:v>
                </c:pt>
                <c:pt idx="220">
                  <c:v>6.7</c:v>
                </c:pt>
                <c:pt idx="221">
                  <c:v>6.2</c:v>
                </c:pt>
                <c:pt idx="222">
                  <c:v>6.1</c:v>
                </c:pt>
                <c:pt idx="223">
                  <c:v>5.3</c:v>
                </c:pt>
                <c:pt idx="224">
                  <c:v>6.3</c:v>
                </c:pt>
                <c:pt idx="225">
                  <c:v>7</c:v>
                </c:pt>
                <c:pt idx="226">
                  <c:v>7.6</c:v>
                </c:pt>
                <c:pt idx="227">
                  <c:v>6.7</c:v>
                </c:pt>
                <c:pt idx="228">
                  <c:v>8.1</c:v>
                </c:pt>
                <c:pt idx="229">
                  <c:v>6.7</c:v>
                </c:pt>
                <c:pt idx="230">
                  <c:v>6.5</c:v>
                </c:pt>
                <c:pt idx="231">
                  <c:v>7.3</c:v>
                </c:pt>
                <c:pt idx="232">
                  <c:v>6</c:v>
                </c:pt>
                <c:pt idx="233">
                  <c:v>6.1</c:v>
                </c:pt>
                <c:pt idx="234">
                  <c:v>5.9</c:v>
                </c:pt>
                <c:pt idx="235">
                  <c:v>7.8</c:v>
                </c:pt>
                <c:pt idx="236">
                  <c:v>5.8</c:v>
                </c:pt>
                <c:pt idx="237">
                  <c:v>6.3</c:v>
                </c:pt>
                <c:pt idx="238">
                  <c:v>4.3</c:v>
                </c:pt>
                <c:pt idx="239">
                  <c:v>6.4</c:v>
                </c:pt>
                <c:pt idx="240">
                  <c:v>6.1</c:v>
                </c:pt>
                <c:pt idx="241">
                  <c:v>6.5</c:v>
                </c:pt>
                <c:pt idx="242">
                  <c:v>7.1</c:v>
                </c:pt>
                <c:pt idx="243">
                  <c:v>6.4</c:v>
                </c:pt>
                <c:pt idx="244">
                  <c:v>6.5</c:v>
                </c:pt>
                <c:pt idx="245">
                  <c:v>6.3</c:v>
                </c:pt>
                <c:pt idx="246">
                  <c:v>7.5</c:v>
                </c:pt>
                <c:pt idx="247">
                  <c:v>4.9000000000000004</c:v>
                </c:pt>
                <c:pt idx="248">
                  <c:v>5.8</c:v>
                </c:pt>
                <c:pt idx="249">
                  <c:v>6.2</c:v>
                </c:pt>
                <c:pt idx="250">
                  <c:v>5.5</c:v>
                </c:pt>
                <c:pt idx="251">
                  <c:v>5.4</c:v>
                </c:pt>
                <c:pt idx="252">
                  <c:v>5.8</c:v>
                </c:pt>
                <c:pt idx="253">
                  <c:v>7.1</c:v>
                </c:pt>
                <c:pt idx="254">
                  <c:v>5.4</c:v>
                </c:pt>
                <c:pt idx="255">
                  <c:v>3.7</c:v>
                </c:pt>
                <c:pt idx="256">
                  <c:v>6.7</c:v>
                </c:pt>
                <c:pt idx="257">
                  <c:v>7.2</c:v>
                </c:pt>
                <c:pt idx="258">
                  <c:v>8.8000000000000007</c:v>
                </c:pt>
                <c:pt idx="259">
                  <c:v>5.8</c:v>
                </c:pt>
                <c:pt idx="260">
                  <c:v>6.8</c:v>
                </c:pt>
                <c:pt idx="261">
                  <c:v>3.8</c:v>
                </c:pt>
                <c:pt idx="262">
                  <c:v>7.1</c:v>
                </c:pt>
                <c:pt idx="263">
                  <c:v>7.2</c:v>
                </c:pt>
                <c:pt idx="264">
                  <c:v>5.9</c:v>
                </c:pt>
                <c:pt idx="265">
                  <c:v>7.1</c:v>
                </c:pt>
                <c:pt idx="266">
                  <c:v>8.1</c:v>
                </c:pt>
                <c:pt idx="267">
                  <c:v>6.9</c:v>
                </c:pt>
                <c:pt idx="268">
                  <c:v>4.4000000000000004</c:v>
                </c:pt>
                <c:pt idx="269">
                  <c:v>6.5</c:v>
                </c:pt>
                <c:pt idx="270">
                  <c:v>8.5</c:v>
                </c:pt>
                <c:pt idx="271">
                  <c:v>7.7</c:v>
                </c:pt>
                <c:pt idx="272">
                  <c:v>7.4</c:v>
                </c:pt>
                <c:pt idx="273">
                  <c:v>8</c:v>
                </c:pt>
                <c:pt idx="274">
                  <c:v>5.7</c:v>
                </c:pt>
                <c:pt idx="275">
                  <c:v>8.5</c:v>
                </c:pt>
                <c:pt idx="276">
                  <c:v>7</c:v>
                </c:pt>
                <c:pt idx="277">
                  <c:v>7.8</c:v>
                </c:pt>
                <c:pt idx="278">
                  <c:v>7.2</c:v>
                </c:pt>
                <c:pt idx="279">
                  <c:v>6.4</c:v>
                </c:pt>
                <c:pt idx="280">
                  <c:v>5.5</c:v>
                </c:pt>
                <c:pt idx="281">
                  <c:v>6.7</c:v>
                </c:pt>
                <c:pt idx="282">
                  <c:v>6.1</c:v>
                </c:pt>
                <c:pt idx="283">
                  <c:v>8.5</c:v>
                </c:pt>
                <c:pt idx="284">
                  <c:v>6.9</c:v>
                </c:pt>
                <c:pt idx="285">
                  <c:v>7.3</c:v>
                </c:pt>
                <c:pt idx="286">
                  <c:v>6.7</c:v>
                </c:pt>
                <c:pt idx="287">
                  <c:v>6.9</c:v>
                </c:pt>
                <c:pt idx="288">
                  <c:v>5.0999999999999996</c:v>
                </c:pt>
                <c:pt idx="289">
                  <c:v>6.8</c:v>
                </c:pt>
                <c:pt idx="290">
                  <c:v>6.7</c:v>
                </c:pt>
                <c:pt idx="291">
                  <c:v>6</c:v>
                </c:pt>
                <c:pt idx="292">
                  <c:v>5.7</c:v>
                </c:pt>
                <c:pt idx="293">
                  <c:v>8</c:v>
                </c:pt>
                <c:pt idx="294">
                  <c:v>8.1999999999999993</c:v>
                </c:pt>
                <c:pt idx="295">
                  <c:v>5.4</c:v>
                </c:pt>
                <c:pt idx="296">
                  <c:v>7.2</c:v>
                </c:pt>
                <c:pt idx="297">
                  <c:v>7.5</c:v>
                </c:pt>
                <c:pt idx="298">
                  <c:v>7</c:v>
                </c:pt>
                <c:pt idx="299">
                  <c:v>3.3</c:v>
                </c:pt>
                <c:pt idx="300">
                  <c:v>6</c:v>
                </c:pt>
                <c:pt idx="301">
                  <c:v>7.1</c:v>
                </c:pt>
                <c:pt idx="302">
                  <c:v>5.4</c:v>
                </c:pt>
                <c:pt idx="303">
                  <c:v>6.1</c:v>
                </c:pt>
                <c:pt idx="304">
                  <c:v>5.3</c:v>
                </c:pt>
                <c:pt idx="305">
                  <c:v>2.2000000000000002</c:v>
                </c:pt>
                <c:pt idx="306">
                  <c:v>7</c:v>
                </c:pt>
                <c:pt idx="307">
                  <c:v>3.8</c:v>
                </c:pt>
                <c:pt idx="308">
                  <c:v>6.9</c:v>
                </c:pt>
                <c:pt idx="309">
                  <c:v>7.2</c:v>
                </c:pt>
                <c:pt idx="310">
                  <c:v>7.3</c:v>
                </c:pt>
                <c:pt idx="311">
                  <c:v>6.3</c:v>
                </c:pt>
                <c:pt idx="312">
                  <c:v>7.5</c:v>
                </c:pt>
                <c:pt idx="313">
                  <c:v>7.6</c:v>
                </c:pt>
                <c:pt idx="314">
                  <c:v>6.8</c:v>
                </c:pt>
                <c:pt idx="315">
                  <c:v>5.2</c:v>
                </c:pt>
                <c:pt idx="316">
                  <c:v>7.7</c:v>
                </c:pt>
                <c:pt idx="317">
                  <c:v>6.2</c:v>
                </c:pt>
                <c:pt idx="318">
                  <c:v>7.7</c:v>
                </c:pt>
                <c:pt idx="319">
                  <c:v>4.3</c:v>
                </c:pt>
                <c:pt idx="320">
                  <c:v>6.9</c:v>
                </c:pt>
                <c:pt idx="321">
                  <c:v>6.6</c:v>
                </c:pt>
                <c:pt idx="322">
                  <c:v>7</c:v>
                </c:pt>
                <c:pt idx="323">
                  <c:v>6.7</c:v>
                </c:pt>
                <c:pt idx="324">
                  <c:v>8.1999999999999993</c:v>
                </c:pt>
                <c:pt idx="325">
                  <c:v>8.9</c:v>
                </c:pt>
                <c:pt idx="326">
                  <c:v>8.6999999999999993</c:v>
                </c:pt>
                <c:pt idx="327">
                  <c:v>5.5</c:v>
                </c:pt>
                <c:pt idx="328">
                  <c:v>5.7</c:v>
                </c:pt>
                <c:pt idx="329">
                  <c:v>6.3</c:v>
                </c:pt>
                <c:pt idx="330">
                  <c:v>5.9</c:v>
                </c:pt>
                <c:pt idx="331">
                  <c:v>7.6</c:v>
                </c:pt>
                <c:pt idx="332">
                  <c:v>6.6</c:v>
                </c:pt>
                <c:pt idx="333">
                  <c:v>5.3</c:v>
                </c:pt>
                <c:pt idx="334">
                  <c:v>6</c:v>
                </c:pt>
                <c:pt idx="335">
                  <c:v>8</c:v>
                </c:pt>
                <c:pt idx="336">
                  <c:v>5.6</c:v>
                </c:pt>
                <c:pt idx="337">
                  <c:v>5.9</c:v>
                </c:pt>
                <c:pt idx="338">
                  <c:v>7.3</c:v>
                </c:pt>
                <c:pt idx="339">
                  <c:v>7.9</c:v>
                </c:pt>
                <c:pt idx="340">
                  <c:v>6.8</c:v>
                </c:pt>
                <c:pt idx="341">
                  <c:v>6.6</c:v>
                </c:pt>
                <c:pt idx="342">
                  <c:v>6.6</c:v>
                </c:pt>
                <c:pt idx="343">
                  <c:v>7</c:v>
                </c:pt>
                <c:pt idx="344">
                  <c:v>7</c:v>
                </c:pt>
                <c:pt idx="345">
                  <c:v>7.3</c:v>
                </c:pt>
                <c:pt idx="346">
                  <c:v>5.5</c:v>
                </c:pt>
                <c:pt idx="347">
                  <c:v>8.5</c:v>
                </c:pt>
                <c:pt idx="348">
                  <c:v>7.5</c:v>
                </c:pt>
                <c:pt idx="349">
                  <c:v>7</c:v>
                </c:pt>
                <c:pt idx="350">
                  <c:v>7.8</c:v>
                </c:pt>
                <c:pt idx="351">
                  <c:v>7.6</c:v>
                </c:pt>
                <c:pt idx="352">
                  <c:v>7.6</c:v>
                </c:pt>
                <c:pt idx="353">
                  <c:v>6.8</c:v>
                </c:pt>
                <c:pt idx="354">
                  <c:v>5</c:v>
                </c:pt>
                <c:pt idx="355">
                  <c:v>7.1</c:v>
                </c:pt>
                <c:pt idx="356">
                  <c:v>5.5</c:v>
                </c:pt>
                <c:pt idx="357">
                  <c:v>5.6</c:v>
                </c:pt>
                <c:pt idx="358">
                  <c:v>7.1</c:v>
                </c:pt>
                <c:pt idx="359">
                  <c:v>4.9000000000000004</c:v>
                </c:pt>
                <c:pt idx="360">
                  <c:v>7.4</c:v>
                </c:pt>
                <c:pt idx="361">
                  <c:v>5.7</c:v>
                </c:pt>
                <c:pt idx="362">
                  <c:v>6.4</c:v>
                </c:pt>
                <c:pt idx="363">
                  <c:v>5.9</c:v>
                </c:pt>
                <c:pt idx="364">
                  <c:v>5.5</c:v>
                </c:pt>
                <c:pt idx="365">
                  <c:v>6.9</c:v>
                </c:pt>
                <c:pt idx="366">
                  <c:v>6.2</c:v>
                </c:pt>
                <c:pt idx="367">
                  <c:v>7</c:v>
                </c:pt>
                <c:pt idx="368">
                  <c:v>5.6</c:v>
                </c:pt>
                <c:pt idx="369">
                  <c:v>7</c:v>
                </c:pt>
                <c:pt idx="370">
                  <c:v>6.8</c:v>
                </c:pt>
                <c:pt idx="371">
                  <c:v>5.4</c:v>
                </c:pt>
                <c:pt idx="372">
                  <c:v>6.1</c:v>
                </c:pt>
                <c:pt idx="373">
                  <c:v>6.7</c:v>
                </c:pt>
                <c:pt idx="374">
                  <c:v>6.9</c:v>
                </c:pt>
                <c:pt idx="375">
                  <c:v>8</c:v>
                </c:pt>
                <c:pt idx="376">
                  <c:v>4.4000000000000004</c:v>
                </c:pt>
                <c:pt idx="377">
                  <c:v>7.3</c:v>
                </c:pt>
                <c:pt idx="378">
                  <c:v>6.3</c:v>
                </c:pt>
                <c:pt idx="379">
                  <c:v>7.7</c:v>
                </c:pt>
                <c:pt idx="380">
                  <c:v>6.5</c:v>
                </c:pt>
                <c:pt idx="381">
                  <c:v>7.8</c:v>
                </c:pt>
                <c:pt idx="382">
                  <c:v>6.4</c:v>
                </c:pt>
                <c:pt idx="383">
                  <c:v>7.8</c:v>
                </c:pt>
                <c:pt idx="384">
                  <c:v>5.8</c:v>
                </c:pt>
                <c:pt idx="385">
                  <c:v>7.1</c:v>
                </c:pt>
                <c:pt idx="386">
                  <c:v>7.1</c:v>
                </c:pt>
                <c:pt idx="387">
                  <c:v>6.8</c:v>
                </c:pt>
                <c:pt idx="388">
                  <c:v>4.8</c:v>
                </c:pt>
                <c:pt idx="389">
                  <c:v>6.2</c:v>
                </c:pt>
                <c:pt idx="390">
                  <c:v>6.9</c:v>
                </c:pt>
                <c:pt idx="391">
                  <c:v>7.3</c:v>
                </c:pt>
                <c:pt idx="392">
                  <c:v>6.6</c:v>
                </c:pt>
                <c:pt idx="393">
                  <c:v>6.9</c:v>
                </c:pt>
                <c:pt idx="394">
                  <c:v>6.2</c:v>
                </c:pt>
                <c:pt idx="395">
                  <c:v>6.7</c:v>
                </c:pt>
                <c:pt idx="396">
                  <c:v>7.6</c:v>
                </c:pt>
                <c:pt idx="397">
                  <c:v>6.7</c:v>
                </c:pt>
                <c:pt idx="398">
                  <c:v>6.2</c:v>
                </c:pt>
                <c:pt idx="399">
                  <c:v>7.3</c:v>
                </c:pt>
                <c:pt idx="400">
                  <c:v>6</c:v>
                </c:pt>
                <c:pt idx="401">
                  <c:v>7.1</c:v>
                </c:pt>
                <c:pt idx="402">
                  <c:v>7.1</c:v>
                </c:pt>
                <c:pt idx="403">
                  <c:v>5.5</c:v>
                </c:pt>
                <c:pt idx="404">
                  <c:v>5.6</c:v>
                </c:pt>
                <c:pt idx="405">
                  <c:v>7.5</c:v>
                </c:pt>
                <c:pt idx="406">
                  <c:v>5.4</c:v>
                </c:pt>
                <c:pt idx="407">
                  <c:v>4.3</c:v>
                </c:pt>
                <c:pt idx="408">
                  <c:v>4.9000000000000004</c:v>
                </c:pt>
                <c:pt idx="409">
                  <c:v>7.1</c:v>
                </c:pt>
                <c:pt idx="410">
                  <c:v>6.4</c:v>
                </c:pt>
                <c:pt idx="411">
                  <c:v>4.3</c:v>
                </c:pt>
                <c:pt idx="412">
                  <c:v>6.1</c:v>
                </c:pt>
                <c:pt idx="413">
                  <c:v>7</c:v>
                </c:pt>
                <c:pt idx="414">
                  <c:v>7.7</c:v>
                </c:pt>
                <c:pt idx="415">
                  <c:v>5.9</c:v>
                </c:pt>
                <c:pt idx="416">
                  <c:v>6.7</c:v>
                </c:pt>
                <c:pt idx="417">
                  <c:v>6.5</c:v>
                </c:pt>
                <c:pt idx="418">
                  <c:v>7.1</c:v>
                </c:pt>
                <c:pt idx="419">
                  <c:v>7.3</c:v>
                </c:pt>
                <c:pt idx="420">
                  <c:v>6.5</c:v>
                </c:pt>
                <c:pt idx="421">
                  <c:v>7</c:v>
                </c:pt>
                <c:pt idx="422">
                  <c:v>6.8</c:v>
                </c:pt>
                <c:pt idx="423">
                  <c:v>7.2</c:v>
                </c:pt>
                <c:pt idx="424">
                  <c:v>6.1</c:v>
                </c:pt>
                <c:pt idx="425">
                  <c:v>6.7</c:v>
                </c:pt>
                <c:pt idx="426">
                  <c:v>6.4</c:v>
                </c:pt>
                <c:pt idx="427">
                  <c:v>4.4000000000000004</c:v>
                </c:pt>
                <c:pt idx="428">
                  <c:v>5.4</c:v>
                </c:pt>
                <c:pt idx="429">
                  <c:v>6.5</c:v>
                </c:pt>
                <c:pt idx="430">
                  <c:v>6.7</c:v>
                </c:pt>
                <c:pt idx="431">
                  <c:v>8.1</c:v>
                </c:pt>
                <c:pt idx="432">
                  <c:v>5.6</c:v>
                </c:pt>
                <c:pt idx="433">
                  <c:v>6.3</c:v>
                </c:pt>
                <c:pt idx="434">
                  <c:v>7.3</c:v>
                </c:pt>
                <c:pt idx="435">
                  <c:v>6.1</c:v>
                </c:pt>
                <c:pt idx="436">
                  <c:v>7.7</c:v>
                </c:pt>
                <c:pt idx="437">
                  <c:v>6.4</c:v>
                </c:pt>
                <c:pt idx="438">
                  <c:v>6.8</c:v>
                </c:pt>
                <c:pt idx="439">
                  <c:v>6.6</c:v>
                </c:pt>
                <c:pt idx="440">
                  <c:v>7.2</c:v>
                </c:pt>
                <c:pt idx="441">
                  <c:v>6.9</c:v>
                </c:pt>
                <c:pt idx="442">
                  <c:v>5.2</c:v>
                </c:pt>
                <c:pt idx="443">
                  <c:v>4.9000000000000004</c:v>
                </c:pt>
                <c:pt idx="444">
                  <c:v>6.3</c:v>
                </c:pt>
                <c:pt idx="445">
                  <c:v>5.6</c:v>
                </c:pt>
                <c:pt idx="446">
                  <c:v>5.5</c:v>
                </c:pt>
                <c:pt idx="447">
                  <c:v>6.7</c:v>
                </c:pt>
                <c:pt idx="448">
                  <c:v>7.6</c:v>
                </c:pt>
                <c:pt idx="449">
                  <c:v>5.7</c:v>
                </c:pt>
                <c:pt idx="450">
                  <c:v>4.5999999999999996</c:v>
                </c:pt>
                <c:pt idx="451">
                  <c:v>7</c:v>
                </c:pt>
                <c:pt idx="452">
                  <c:v>5.2</c:v>
                </c:pt>
                <c:pt idx="453">
                  <c:v>5.0999999999999996</c:v>
                </c:pt>
                <c:pt idx="454">
                  <c:v>6.6</c:v>
                </c:pt>
                <c:pt idx="455">
                  <c:v>6.7</c:v>
                </c:pt>
                <c:pt idx="456">
                  <c:v>7.3</c:v>
                </c:pt>
                <c:pt idx="457">
                  <c:v>5.9</c:v>
                </c:pt>
                <c:pt idx="458">
                  <c:v>5.6</c:v>
                </c:pt>
                <c:pt idx="459">
                  <c:v>6.5</c:v>
                </c:pt>
                <c:pt idx="460">
                  <c:v>5.9</c:v>
                </c:pt>
                <c:pt idx="461">
                  <c:v>7</c:v>
                </c:pt>
                <c:pt idx="462">
                  <c:v>5.3</c:v>
                </c:pt>
                <c:pt idx="463">
                  <c:v>5.9</c:v>
                </c:pt>
                <c:pt idx="464">
                  <c:v>6.3</c:v>
                </c:pt>
                <c:pt idx="465">
                  <c:v>6.3</c:v>
                </c:pt>
                <c:pt idx="466">
                  <c:v>7.3</c:v>
                </c:pt>
                <c:pt idx="467">
                  <c:v>5.8</c:v>
                </c:pt>
                <c:pt idx="468">
                  <c:v>5.2</c:v>
                </c:pt>
                <c:pt idx="469">
                  <c:v>2.4</c:v>
                </c:pt>
                <c:pt idx="470">
                  <c:v>5.7</c:v>
                </c:pt>
                <c:pt idx="471">
                  <c:v>5.8</c:v>
                </c:pt>
                <c:pt idx="472">
                  <c:v>5.6</c:v>
                </c:pt>
                <c:pt idx="473">
                  <c:v>6</c:v>
                </c:pt>
                <c:pt idx="474">
                  <c:v>5.8</c:v>
                </c:pt>
                <c:pt idx="475">
                  <c:v>6</c:v>
                </c:pt>
                <c:pt idx="476">
                  <c:v>5.7</c:v>
                </c:pt>
                <c:pt idx="477">
                  <c:v>6</c:v>
                </c:pt>
                <c:pt idx="478">
                  <c:v>7.8</c:v>
                </c:pt>
                <c:pt idx="479">
                  <c:v>4.2</c:v>
                </c:pt>
                <c:pt idx="480">
                  <c:v>5.6</c:v>
                </c:pt>
                <c:pt idx="481">
                  <c:v>8.1999999999999993</c:v>
                </c:pt>
                <c:pt idx="482">
                  <c:v>8.5</c:v>
                </c:pt>
                <c:pt idx="483">
                  <c:v>5.8</c:v>
                </c:pt>
                <c:pt idx="484">
                  <c:v>6.5</c:v>
                </c:pt>
                <c:pt idx="485">
                  <c:v>7.2</c:v>
                </c:pt>
                <c:pt idx="486">
                  <c:v>6.7</c:v>
                </c:pt>
                <c:pt idx="487">
                  <c:v>3.4</c:v>
                </c:pt>
                <c:pt idx="488">
                  <c:v>5.9</c:v>
                </c:pt>
                <c:pt idx="489">
                  <c:v>7.8</c:v>
                </c:pt>
                <c:pt idx="490">
                  <c:v>5.9</c:v>
                </c:pt>
                <c:pt idx="491">
                  <c:v>4.0999999999999996</c:v>
                </c:pt>
                <c:pt idx="492">
                  <c:v>6.8</c:v>
                </c:pt>
                <c:pt idx="493">
                  <c:v>5.8</c:v>
                </c:pt>
                <c:pt idx="494">
                  <c:v>7.5</c:v>
                </c:pt>
                <c:pt idx="495">
                  <c:v>6.9</c:v>
                </c:pt>
                <c:pt idx="496">
                  <c:v>6.5</c:v>
                </c:pt>
                <c:pt idx="497">
                  <c:v>6.9</c:v>
                </c:pt>
                <c:pt idx="498">
                  <c:v>7.9</c:v>
                </c:pt>
                <c:pt idx="499">
                  <c:v>7.4</c:v>
                </c:pt>
                <c:pt idx="500">
                  <c:v>6.7</c:v>
                </c:pt>
                <c:pt idx="501">
                  <c:v>7.4</c:v>
                </c:pt>
                <c:pt idx="502">
                  <c:v>6.9</c:v>
                </c:pt>
                <c:pt idx="503">
                  <c:v>6.8</c:v>
                </c:pt>
                <c:pt idx="504">
                  <c:v>6.7</c:v>
                </c:pt>
                <c:pt idx="505">
                  <c:v>5.0999999999999996</c:v>
                </c:pt>
                <c:pt idx="506">
                  <c:v>4.0999999999999996</c:v>
                </c:pt>
                <c:pt idx="507">
                  <c:v>7.3</c:v>
                </c:pt>
                <c:pt idx="508">
                  <c:v>6</c:v>
                </c:pt>
                <c:pt idx="509">
                  <c:v>7.3</c:v>
                </c:pt>
                <c:pt idx="510">
                  <c:v>5.4</c:v>
                </c:pt>
                <c:pt idx="511">
                  <c:v>5.9</c:v>
                </c:pt>
                <c:pt idx="512">
                  <c:v>7.1</c:v>
                </c:pt>
                <c:pt idx="513">
                  <c:v>6</c:v>
                </c:pt>
                <c:pt idx="514">
                  <c:v>6.5</c:v>
                </c:pt>
                <c:pt idx="515">
                  <c:v>5.7</c:v>
                </c:pt>
                <c:pt idx="516">
                  <c:v>7.6</c:v>
                </c:pt>
                <c:pt idx="517">
                  <c:v>6.6</c:v>
                </c:pt>
                <c:pt idx="518">
                  <c:v>5.4</c:v>
                </c:pt>
                <c:pt idx="519">
                  <c:v>7.3</c:v>
                </c:pt>
                <c:pt idx="520">
                  <c:v>6.5</c:v>
                </c:pt>
                <c:pt idx="521">
                  <c:v>6.6</c:v>
                </c:pt>
                <c:pt idx="522">
                  <c:v>6.6</c:v>
                </c:pt>
                <c:pt idx="523">
                  <c:v>5.9</c:v>
                </c:pt>
                <c:pt idx="524">
                  <c:v>6.7</c:v>
                </c:pt>
                <c:pt idx="525">
                  <c:v>6.1</c:v>
                </c:pt>
                <c:pt idx="526">
                  <c:v>6.6</c:v>
                </c:pt>
                <c:pt idx="527">
                  <c:v>6.6</c:v>
                </c:pt>
                <c:pt idx="528">
                  <c:v>5.3</c:v>
                </c:pt>
                <c:pt idx="529">
                  <c:v>6</c:v>
                </c:pt>
                <c:pt idx="530">
                  <c:v>4.7</c:v>
                </c:pt>
                <c:pt idx="531">
                  <c:v>6.1</c:v>
                </c:pt>
                <c:pt idx="532">
                  <c:v>7.2</c:v>
                </c:pt>
                <c:pt idx="533">
                  <c:v>6.4</c:v>
                </c:pt>
                <c:pt idx="534">
                  <c:v>6.1</c:v>
                </c:pt>
                <c:pt idx="535">
                  <c:v>5.9</c:v>
                </c:pt>
                <c:pt idx="536">
                  <c:v>6</c:v>
                </c:pt>
                <c:pt idx="537">
                  <c:v>6.3</c:v>
                </c:pt>
                <c:pt idx="538">
                  <c:v>5.6</c:v>
                </c:pt>
                <c:pt idx="539">
                  <c:v>6.4</c:v>
                </c:pt>
                <c:pt idx="540">
                  <c:v>7.1</c:v>
                </c:pt>
                <c:pt idx="541">
                  <c:v>6.6</c:v>
                </c:pt>
                <c:pt idx="542">
                  <c:v>4.5999999999999996</c:v>
                </c:pt>
                <c:pt idx="543">
                  <c:v>8.4</c:v>
                </c:pt>
                <c:pt idx="544">
                  <c:v>7.1</c:v>
                </c:pt>
                <c:pt idx="545">
                  <c:v>7.4</c:v>
                </c:pt>
                <c:pt idx="546">
                  <c:v>6.9</c:v>
                </c:pt>
                <c:pt idx="547">
                  <c:v>4.5</c:v>
                </c:pt>
                <c:pt idx="548">
                  <c:v>7.1</c:v>
                </c:pt>
                <c:pt idx="549">
                  <c:v>6.5</c:v>
                </c:pt>
                <c:pt idx="550">
                  <c:v>5.3</c:v>
                </c:pt>
                <c:pt idx="551">
                  <c:v>6.7</c:v>
                </c:pt>
                <c:pt idx="552">
                  <c:v>7.2</c:v>
                </c:pt>
                <c:pt idx="553">
                  <c:v>7.2</c:v>
                </c:pt>
                <c:pt idx="554">
                  <c:v>5.5</c:v>
                </c:pt>
                <c:pt idx="555">
                  <c:v>5.8</c:v>
                </c:pt>
                <c:pt idx="556">
                  <c:v>6</c:v>
                </c:pt>
                <c:pt idx="557">
                  <c:v>6.6</c:v>
                </c:pt>
                <c:pt idx="558">
                  <c:v>8.3000000000000007</c:v>
                </c:pt>
                <c:pt idx="559">
                  <c:v>6.7</c:v>
                </c:pt>
                <c:pt idx="560">
                  <c:v>7.1</c:v>
                </c:pt>
                <c:pt idx="561">
                  <c:v>6</c:v>
                </c:pt>
                <c:pt idx="562">
                  <c:v>6.9</c:v>
                </c:pt>
                <c:pt idx="563">
                  <c:v>5.6</c:v>
                </c:pt>
                <c:pt idx="564">
                  <c:v>5.6</c:v>
                </c:pt>
                <c:pt idx="565">
                  <c:v>4.5</c:v>
                </c:pt>
                <c:pt idx="566">
                  <c:v>7.1</c:v>
                </c:pt>
                <c:pt idx="567">
                  <c:v>6.5</c:v>
                </c:pt>
                <c:pt idx="568">
                  <c:v>6.4</c:v>
                </c:pt>
                <c:pt idx="569">
                  <c:v>5.8</c:v>
                </c:pt>
                <c:pt idx="570">
                  <c:v>8</c:v>
                </c:pt>
                <c:pt idx="571">
                  <c:v>6.2</c:v>
                </c:pt>
                <c:pt idx="572">
                  <c:v>7.2</c:v>
                </c:pt>
                <c:pt idx="573">
                  <c:v>6.1</c:v>
                </c:pt>
                <c:pt idx="574">
                  <c:v>7.6</c:v>
                </c:pt>
                <c:pt idx="575">
                  <c:v>6.3</c:v>
                </c:pt>
                <c:pt idx="576">
                  <c:v>6.3</c:v>
                </c:pt>
                <c:pt idx="577">
                  <c:v>6.3</c:v>
                </c:pt>
                <c:pt idx="578">
                  <c:v>7.7</c:v>
                </c:pt>
                <c:pt idx="579">
                  <c:v>7</c:v>
                </c:pt>
                <c:pt idx="580">
                  <c:v>5.3</c:v>
                </c:pt>
                <c:pt idx="581">
                  <c:v>5.6</c:v>
                </c:pt>
                <c:pt idx="582">
                  <c:v>5.2</c:v>
                </c:pt>
                <c:pt idx="583">
                  <c:v>5.4</c:v>
                </c:pt>
                <c:pt idx="584">
                  <c:v>6.4</c:v>
                </c:pt>
                <c:pt idx="585">
                  <c:v>5.9</c:v>
                </c:pt>
                <c:pt idx="586">
                  <c:v>6.3</c:v>
                </c:pt>
                <c:pt idx="587">
                  <c:v>6.5</c:v>
                </c:pt>
                <c:pt idx="588">
                  <c:v>3</c:v>
                </c:pt>
                <c:pt idx="589">
                  <c:v>3.6</c:v>
                </c:pt>
                <c:pt idx="590">
                  <c:v>5.8</c:v>
                </c:pt>
                <c:pt idx="591">
                  <c:v>6.2</c:v>
                </c:pt>
                <c:pt idx="592">
                  <c:v>5.6</c:v>
                </c:pt>
                <c:pt idx="593">
                  <c:v>5.4</c:v>
                </c:pt>
                <c:pt idx="594">
                  <c:v>6.1</c:v>
                </c:pt>
                <c:pt idx="595">
                  <c:v>4.2</c:v>
                </c:pt>
                <c:pt idx="596">
                  <c:v>6.7</c:v>
                </c:pt>
                <c:pt idx="597">
                  <c:v>4.2</c:v>
                </c:pt>
                <c:pt idx="598">
                  <c:v>6.4</c:v>
                </c:pt>
                <c:pt idx="599">
                  <c:v>4.9000000000000004</c:v>
                </c:pt>
                <c:pt idx="600">
                  <c:v>6.8</c:v>
                </c:pt>
                <c:pt idx="601">
                  <c:v>7.7</c:v>
                </c:pt>
                <c:pt idx="602">
                  <c:v>5.6</c:v>
                </c:pt>
                <c:pt idx="603">
                  <c:v>6.4</c:v>
                </c:pt>
                <c:pt idx="604">
                  <c:v>7.2</c:v>
                </c:pt>
                <c:pt idx="605">
                  <c:v>6</c:v>
                </c:pt>
                <c:pt idx="606">
                  <c:v>5.9</c:v>
                </c:pt>
                <c:pt idx="607">
                  <c:v>7.9</c:v>
                </c:pt>
                <c:pt idx="608">
                  <c:v>7.1</c:v>
                </c:pt>
                <c:pt idx="609">
                  <c:v>5.9</c:v>
                </c:pt>
                <c:pt idx="610">
                  <c:v>6.2</c:v>
                </c:pt>
                <c:pt idx="611">
                  <c:v>7</c:v>
                </c:pt>
                <c:pt idx="612">
                  <c:v>5.4</c:v>
                </c:pt>
                <c:pt idx="613">
                  <c:v>8.6</c:v>
                </c:pt>
                <c:pt idx="614">
                  <c:v>6.5</c:v>
                </c:pt>
                <c:pt idx="615">
                  <c:v>6.4</c:v>
                </c:pt>
                <c:pt idx="616">
                  <c:v>7.6</c:v>
                </c:pt>
                <c:pt idx="617">
                  <c:v>5.5</c:v>
                </c:pt>
                <c:pt idx="618">
                  <c:v>7.4</c:v>
                </c:pt>
                <c:pt idx="619">
                  <c:v>8.6999999999999993</c:v>
                </c:pt>
                <c:pt idx="620">
                  <c:v>7.6</c:v>
                </c:pt>
                <c:pt idx="621">
                  <c:v>5.5</c:v>
                </c:pt>
                <c:pt idx="622">
                  <c:v>7.6</c:v>
                </c:pt>
                <c:pt idx="623">
                  <c:v>6.5</c:v>
                </c:pt>
                <c:pt idx="624">
                  <c:v>6.9</c:v>
                </c:pt>
                <c:pt idx="625">
                  <c:v>6.7</c:v>
                </c:pt>
                <c:pt idx="626">
                  <c:v>6.6</c:v>
                </c:pt>
                <c:pt idx="627">
                  <c:v>7.2</c:v>
                </c:pt>
                <c:pt idx="628">
                  <c:v>6.4</c:v>
                </c:pt>
                <c:pt idx="629">
                  <c:v>6.4</c:v>
                </c:pt>
                <c:pt idx="630">
                  <c:v>6</c:v>
                </c:pt>
                <c:pt idx="631">
                  <c:v>6.1</c:v>
                </c:pt>
                <c:pt idx="632">
                  <c:v>6</c:v>
                </c:pt>
                <c:pt idx="633">
                  <c:v>6.4</c:v>
                </c:pt>
                <c:pt idx="634">
                  <c:v>6.4</c:v>
                </c:pt>
                <c:pt idx="635">
                  <c:v>7.3</c:v>
                </c:pt>
                <c:pt idx="636">
                  <c:v>5.2</c:v>
                </c:pt>
                <c:pt idx="637">
                  <c:v>6.6</c:v>
                </c:pt>
                <c:pt idx="638">
                  <c:v>6.3</c:v>
                </c:pt>
                <c:pt idx="639">
                  <c:v>5.9</c:v>
                </c:pt>
                <c:pt idx="640">
                  <c:v>6.7</c:v>
                </c:pt>
                <c:pt idx="641">
                  <c:v>5.4</c:v>
                </c:pt>
                <c:pt idx="642">
                  <c:v>6.4</c:v>
                </c:pt>
                <c:pt idx="643">
                  <c:v>6.7</c:v>
                </c:pt>
                <c:pt idx="644">
                  <c:v>6.2</c:v>
                </c:pt>
                <c:pt idx="645">
                  <c:v>6.1</c:v>
                </c:pt>
                <c:pt idx="646">
                  <c:v>8.8000000000000007</c:v>
                </c:pt>
                <c:pt idx="647">
                  <c:v>7.1</c:v>
                </c:pt>
                <c:pt idx="648">
                  <c:v>5.7</c:v>
                </c:pt>
                <c:pt idx="649">
                  <c:v>5</c:v>
                </c:pt>
                <c:pt idx="650">
                  <c:v>5.0999999999999996</c:v>
                </c:pt>
                <c:pt idx="651">
                  <c:v>6.9</c:v>
                </c:pt>
                <c:pt idx="652">
                  <c:v>4.8</c:v>
                </c:pt>
                <c:pt idx="653">
                  <c:v>6.5</c:v>
                </c:pt>
                <c:pt idx="654">
                  <c:v>5.0999999999999996</c:v>
                </c:pt>
                <c:pt idx="655">
                  <c:v>7.1</c:v>
                </c:pt>
                <c:pt idx="656">
                  <c:v>7.5</c:v>
                </c:pt>
                <c:pt idx="657">
                  <c:v>6.2</c:v>
                </c:pt>
                <c:pt idx="658">
                  <c:v>6.3</c:v>
                </c:pt>
                <c:pt idx="659">
                  <c:v>8.1</c:v>
                </c:pt>
                <c:pt idx="660">
                  <c:v>6.6</c:v>
                </c:pt>
                <c:pt idx="661">
                  <c:v>6.9</c:v>
                </c:pt>
                <c:pt idx="662">
                  <c:v>6.1</c:v>
                </c:pt>
                <c:pt idx="663">
                  <c:v>4.3</c:v>
                </c:pt>
                <c:pt idx="664">
                  <c:v>6.6</c:v>
                </c:pt>
                <c:pt idx="665">
                  <c:v>6.8</c:v>
                </c:pt>
                <c:pt idx="666">
                  <c:v>3.8</c:v>
                </c:pt>
                <c:pt idx="667">
                  <c:v>5.9</c:v>
                </c:pt>
                <c:pt idx="668">
                  <c:v>7.9</c:v>
                </c:pt>
                <c:pt idx="669">
                  <c:v>6.3</c:v>
                </c:pt>
                <c:pt idx="670">
                  <c:v>5.5</c:v>
                </c:pt>
                <c:pt idx="671">
                  <c:v>7.7</c:v>
                </c:pt>
                <c:pt idx="672">
                  <c:v>6.3</c:v>
                </c:pt>
                <c:pt idx="673">
                  <c:v>7.1</c:v>
                </c:pt>
                <c:pt idx="674">
                  <c:v>8.5</c:v>
                </c:pt>
                <c:pt idx="675">
                  <c:v>5.8</c:v>
                </c:pt>
                <c:pt idx="676">
                  <c:v>8.1</c:v>
                </c:pt>
                <c:pt idx="677">
                  <c:v>7.9</c:v>
                </c:pt>
                <c:pt idx="678">
                  <c:v>7.2</c:v>
                </c:pt>
                <c:pt idx="679">
                  <c:v>6.3</c:v>
                </c:pt>
                <c:pt idx="680">
                  <c:v>8.1</c:v>
                </c:pt>
                <c:pt idx="681">
                  <c:v>7</c:v>
                </c:pt>
                <c:pt idx="682">
                  <c:v>5.5</c:v>
                </c:pt>
                <c:pt idx="683">
                  <c:v>6.7</c:v>
                </c:pt>
                <c:pt idx="684">
                  <c:v>5.2</c:v>
                </c:pt>
                <c:pt idx="685">
                  <c:v>7</c:v>
                </c:pt>
                <c:pt idx="686">
                  <c:v>6.1</c:v>
                </c:pt>
                <c:pt idx="687">
                  <c:v>6.6</c:v>
                </c:pt>
                <c:pt idx="688">
                  <c:v>5.5</c:v>
                </c:pt>
                <c:pt idx="689">
                  <c:v>5.9</c:v>
                </c:pt>
                <c:pt idx="690">
                  <c:v>5.4</c:v>
                </c:pt>
                <c:pt idx="691">
                  <c:v>6.4</c:v>
                </c:pt>
                <c:pt idx="692">
                  <c:v>5.7</c:v>
                </c:pt>
                <c:pt idx="693">
                  <c:v>6.7</c:v>
                </c:pt>
                <c:pt idx="694">
                  <c:v>7.1</c:v>
                </c:pt>
                <c:pt idx="695">
                  <c:v>6.8</c:v>
                </c:pt>
                <c:pt idx="696">
                  <c:v>6.5</c:v>
                </c:pt>
                <c:pt idx="697">
                  <c:v>7.6</c:v>
                </c:pt>
                <c:pt idx="698">
                  <c:v>5.5</c:v>
                </c:pt>
                <c:pt idx="699">
                  <c:v>6.5</c:v>
                </c:pt>
                <c:pt idx="700">
                  <c:v>7</c:v>
                </c:pt>
                <c:pt idx="701">
                  <c:v>5.8</c:v>
                </c:pt>
                <c:pt idx="702">
                  <c:v>7.3</c:v>
                </c:pt>
                <c:pt idx="703">
                  <c:v>6.6</c:v>
                </c:pt>
                <c:pt idx="704">
                  <c:v>4.4000000000000004</c:v>
                </c:pt>
                <c:pt idx="705">
                  <c:v>7.7</c:v>
                </c:pt>
                <c:pt idx="706">
                  <c:v>5</c:v>
                </c:pt>
                <c:pt idx="707">
                  <c:v>7.7</c:v>
                </c:pt>
                <c:pt idx="708">
                  <c:v>4.4000000000000004</c:v>
                </c:pt>
                <c:pt idx="709">
                  <c:v>6.1</c:v>
                </c:pt>
                <c:pt idx="710">
                  <c:v>5.4</c:v>
                </c:pt>
                <c:pt idx="711">
                  <c:v>6.8</c:v>
                </c:pt>
                <c:pt idx="712">
                  <c:v>6.5</c:v>
                </c:pt>
                <c:pt idx="713">
                  <c:v>7</c:v>
                </c:pt>
                <c:pt idx="714">
                  <c:v>6.3</c:v>
                </c:pt>
                <c:pt idx="715">
                  <c:v>6.3</c:v>
                </c:pt>
                <c:pt idx="716">
                  <c:v>6.1</c:v>
                </c:pt>
                <c:pt idx="717">
                  <c:v>6.1</c:v>
                </c:pt>
                <c:pt idx="718">
                  <c:v>5.3</c:v>
                </c:pt>
                <c:pt idx="719">
                  <c:v>5.4</c:v>
                </c:pt>
                <c:pt idx="720">
                  <c:v>6.2</c:v>
                </c:pt>
                <c:pt idx="721">
                  <c:v>6.6</c:v>
                </c:pt>
                <c:pt idx="722">
                  <c:v>5.9</c:v>
                </c:pt>
                <c:pt idx="723">
                  <c:v>6.3</c:v>
                </c:pt>
                <c:pt idx="724">
                  <c:v>7.2</c:v>
                </c:pt>
                <c:pt idx="725">
                  <c:v>6.8</c:v>
                </c:pt>
                <c:pt idx="726">
                  <c:v>6.1</c:v>
                </c:pt>
                <c:pt idx="727">
                  <c:v>7.8</c:v>
                </c:pt>
                <c:pt idx="728">
                  <c:v>5</c:v>
                </c:pt>
                <c:pt idx="729">
                  <c:v>6.2</c:v>
                </c:pt>
                <c:pt idx="730">
                  <c:v>6.7</c:v>
                </c:pt>
                <c:pt idx="731">
                  <c:v>4.9000000000000004</c:v>
                </c:pt>
                <c:pt idx="732">
                  <c:v>7.4</c:v>
                </c:pt>
                <c:pt idx="733">
                  <c:v>6.2</c:v>
                </c:pt>
                <c:pt idx="734">
                  <c:v>4.9000000000000004</c:v>
                </c:pt>
                <c:pt idx="735">
                  <c:v>6.1</c:v>
                </c:pt>
                <c:pt idx="736">
                  <c:v>6.1</c:v>
                </c:pt>
                <c:pt idx="737">
                  <c:v>6.4</c:v>
                </c:pt>
                <c:pt idx="738">
                  <c:v>6.3</c:v>
                </c:pt>
                <c:pt idx="739">
                  <c:v>6.6</c:v>
                </c:pt>
                <c:pt idx="740">
                  <c:v>5.7</c:v>
                </c:pt>
                <c:pt idx="741">
                  <c:v>5.9</c:v>
                </c:pt>
                <c:pt idx="742">
                  <c:v>6</c:v>
                </c:pt>
                <c:pt idx="743">
                  <c:v>6.1</c:v>
                </c:pt>
                <c:pt idx="744">
                  <c:v>6.7</c:v>
                </c:pt>
                <c:pt idx="745">
                  <c:v>6.7</c:v>
                </c:pt>
                <c:pt idx="746">
                  <c:v>7.9</c:v>
                </c:pt>
                <c:pt idx="747">
                  <c:v>4.3</c:v>
                </c:pt>
                <c:pt idx="748">
                  <c:v>5.7</c:v>
                </c:pt>
                <c:pt idx="749">
                  <c:v>6.7</c:v>
                </c:pt>
                <c:pt idx="750">
                  <c:v>6.7</c:v>
                </c:pt>
                <c:pt idx="751">
                  <c:v>6.1</c:v>
                </c:pt>
                <c:pt idx="752">
                  <c:v>5.6</c:v>
                </c:pt>
                <c:pt idx="753">
                  <c:v>6.6</c:v>
                </c:pt>
                <c:pt idx="754">
                  <c:v>6.9</c:v>
                </c:pt>
                <c:pt idx="755">
                  <c:v>4.8</c:v>
                </c:pt>
                <c:pt idx="756">
                  <c:v>6.2</c:v>
                </c:pt>
                <c:pt idx="757">
                  <c:v>6</c:v>
                </c:pt>
                <c:pt idx="758">
                  <c:v>4.9000000000000004</c:v>
                </c:pt>
                <c:pt idx="759">
                  <c:v>5.6</c:v>
                </c:pt>
                <c:pt idx="760">
                  <c:v>6.1</c:v>
                </c:pt>
                <c:pt idx="761">
                  <c:v>6.1</c:v>
                </c:pt>
                <c:pt idx="762">
                  <c:v>4.8</c:v>
                </c:pt>
                <c:pt idx="763">
                  <c:v>5.5</c:v>
                </c:pt>
                <c:pt idx="764">
                  <c:v>3.8</c:v>
                </c:pt>
                <c:pt idx="765">
                  <c:v>6.5</c:v>
                </c:pt>
                <c:pt idx="766">
                  <c:v>6.7</c:v>
                </c:pt>
                <c:pt idx="767">
                  <c:v>8.1</c:v>
                </c:pt>
                <c:pt idx="768">
                  <c:v>4.9000000000000004</c:v>
                </c:pt>
                <c:pt idx="769">
                  <c:v>7.3</c:v>
                </c:pt>
                <c:pt idx="770">
                  <c:v>6.4</c:v>
                </c:pt>
                <c:pt idx="771">
                  <c:v>6.7</c:v>
                </c:pt>
                <c:pt idx="772">
                  <c:v>3.6</c:v>
                </c:pt>
                <c:pt idx="773">
                  <c:v>5.7</c:v>
                </c:pt>
                <c:pt idx="774">
                  <c:v>6</c:v>
                </c:pt>
                <c:pt idx="775">
                  <c:v>4.7</c:v>
                </c:pt>
                <c:pt idx="776">
                  <c:v>6.3</c:v>
                </c:pt>
                <c:pt idx="777">
                  <c:v>5.9</c:v>
                </c:pt>
                <c:pt idx="778">
                  <c:v>5.9</c:v>
                </c:pt>
                <c:pt idx="779">
                  <c:v>7.5</c:v>
                </c:pt>
                <c:pt idx="780">
                  <c:v>5.6</c:v>
                </c:pt>
                <c:pt idx="781">
                  <c:v>6.4</c:v>
                </c:pt>
                <c:pt idx="782">
                  <c:v>6.3</c:v>
                </c:pt>
                <c:pt idx="783">
                  <c:v>4.3</c:v>
                </c:pt>
                <c:pt idx="784">
                  <c:v>5.9</c:v>
                </c:pt>
                <c:pt idx="785">
                  <c:v>5.5</c:v>
                </c:pt>
                <c:pt idx="786">
                  <c:v>6.2</c:v>
                </c:pt>
                <c:pt idx="787">
                  <c:v>8.8000000000000007</c:v>
                </c:pt>
                <c:pt idx="788">
                  <c:v>5.2</c:v>
                </c:pt>
                <c:pt idx="789">
                  <c:v>7</c:v>
                </c:pt>
                <c:pt idx="790">
                  <c:v>6.6</c:v>
                </c:pt>
                <c:pt idx="791">
                  <c:v>7.3</c:v>
                </c:pt>
                <c:pt idx="792">
                  <c:v>5.6</c:v>
                </c:pt>
                <c:pt idx="793">
                  <c:v>6.6</c:v>
                </c:pt>
                <c:pt idx="794">
                  <c:v>5.4</c:v>
                </c:pt>
                <c:pt idx="795">
                  <c:v>6.3</c:v>
                </c:pt>
                <c:pt idx="796">
                  <c:v>7.9</c:v>
                </c:pt>
                <c:pt idx="797">
                  <c:v>6.3</c:v>
                </c:pt>
                <c:pt idx="798">
                  <c:v>6</c:v>
                </c:pt>
                <c:pt idx="799">
                  <c:v>7.2</c:v>
                </c:pt>
                <c:pt idx="800">
                  <c:v>5.0999999999999996</c:v>
                </c:pt>
                <c:pt idx="801">
                  <c:v>7.3</c:v>
                </c:pt>
                <c:pt idx="802">
                  <c:v>8</c:v>
                </c:pt>
                <c:pt idx="803">
                  <c:v>6.2</c:v>
                </c:pt>
                <c:pt idx="804">
                  <c:v>6</c:v>
                </c:pt>
                <c:pt idx="805">
                  <c:v>6.7</c:v>
                </c:pt>
                <c:pt idx="806">
                  <c:v>8.1</c:v>
                </c:pt>
                <c:pt idx="807">
                  <c:v>6.4</c:v>
                </c:pt>
                <c:pt idx="808">
                  <c:v>8</c:v>
                </c:pt>
                <c:pt idx="809">
                  <c:v>6.3</c:v>
                </c:pt>
                <c:pt idx="810">
                  <c:v>6.4</c:v>
                </c:pt>
                <c:pt idx="811">
                  <c:v>6.6</c:v>
                </c:pt>
                <c:pt idx="812">
                  <c:v>6.4</c:v>
                </c:pt>
                <c:pt idx="813">
                  <c:v>6</c:v>
                </c:pt>
                <c:pt idx="814">
                  <c:v>6.6</c:v>
                </c:pt>
                <c:pt idx="815">
                  <c:v>5.9</c:v>
                </c:pt>
                <c:pt idx="816">
                  <c:v>6.4</c:v>
                </c:pt>
                <c:pt idx="817">
                  <c:v>6.3</c:v>
                </c:pt>
                <c:pt idx="818">
                  <c:v>7.3</c:v>
                </c:pt>
                <c:pt idx="819">
                  <c:v>6.8</c:v>
                </c:pt>
                <c:pt idx="820">
                  <c:v>7.2</c:v>
                </c:pt>
                <c:pt idx="821">
                  <c:v>5.7</c:v>
                </c:pt>
                <c:pt idx="822">
                  <c:v>6</c:v>
                </c:pt>
                <c:pt idx="823">
                  <c:v>6.5</c:v>
                </c:pt>
                <c:pt idx="824">
                  <c:v>5.8</c:v>
                </c:pt>
                <c:pt idx="825">
                  <c:v>5.8</c:v>
                </c:pt>
                <c:pt idx="826">
                  <c:v>6.7</c:v>
                </c:pt>
                <c:pt idx="827">
                  <c:v>7.8</c:v>
                </c:pt>
                <c:pt idx="828">
                  <c:v>5.6</c:v>
                </c:pt>
                <c:pt idx="829">
                  <c:v>5.8</c:v>
                </c:pt>
                <c:pt idx="830">
                  <c:v>7.4</c:v>
                </c:pt>
                <c:pt idx="831">
                  <c:v>6.9</c:v>
                </c:pt>
                <c:pt idx="832">
                  <c:v>5.5</c:v>
                </c:pt>
                <c:pt idx="833">
                  <c:v>6.3</c:v>
                </c:pt>
                <c:pt idx="834">
                  <c:v>4.7</c:v>
                </c:pt>
                <c:pt idx="835">
                  <c:v>5.6</c:v>
                </c:pt>
                <c:pt idx="836">
                  <c:v>6.4</c:v>
                </c:pt>
                <c:pt idx="837">
                  <c:v>4.2</c:v>
                </c:pt>
                <c:pt idx="838">
                  <c:v>6.4</c:v>
                </c:pt>
                <c:pt idx="839">
                  <c:v>7.7</c:v>
                </c:pt>
                <c:pt idx="840">
                  <c:v>6.7</c:v>
                </c:pt>
                <c:pt idx="841">
                  <c:v>7.7</c:v>
                </c:pt>
                <c:pt idx="842">
                  <c:v>5.7</c:v>
                </c:pt>
                <c:pt idx="843">
                  <c:v>7.6</c:v>
                </c:pt>
                <c:pt idx="844">
                  <c:v>6.4</c:v>
                </c:pt>
                <c:pt idx="845">
                  <c:v>5.6</c:v>
                </c:pt>
                <c:pt idx="846">
                  <c:v>6.8</c:v>
                </c:pt>
                <c:pt idx="847">
                  <c:v>2.4</c:v>
                </c:pt>
                <c:pt idx="848">
                  <c:v>6.2</c:v>
                </c:pt>
                <c:pt idx="849">
                  <c:v>5.9</c:v>
                </c:pt>
                <c:pt idx="850">
                  <c:v>7.1</c:v>
                </c:pt>
                <c:pt idx="851">
                  <c:v>7.6</c:v>
                </c:pt>
                <c:pt idx="852">
                  <c:v>5.5</c:v>
                </c:pt>
                <c:pt idx="853">
                  <c:v>7</c:v>
                </c:pt>
                <c:pt idx="854">
                  <c:v>7.1</c:v>
                </c:pt>
                <c:pt idx="855">
                  <c:v>7.4</c:v>
                </c:pt>
                <c:pt idx="856">
                  <c:v>7.6</c:v>
                </c:pt>
                <c:pt idx="857">
                  <c:v>5.9</c:v>
                </c:pt>
                <c:pt idx="858">
                  <c:v>5.9</c:v>
                </c:pt>
                <c:pt idx="859">
                  <c:v>8</c:v>
                </c:pt>
                <c:pt idx="860">
                  <c:v>7.4</c:v>
                </c:pt>
                <c:pt idx="861">
                  <c:v>5.8</c:v>
                </c:pt>
                <c:pt idx="862">
                  <c:v>6.3</c:v>
                </c:pt>
                <c:pt idx="863">
                  <c:v>5.7</c:v>
                </c:pt>
                <c:pt idx="864">
                  <c:v>5.0999999999999996</c:v>
                </c:pt>
                <c:pt idx="865">
                  <c:v>7.6</c:v>
                </c:pt>
                <c:pt idx="866">
                  <c:v>6.4</c:v>
                </c:pt>
                <c:pt idx="867">
                  <c:v>7.4</c:v>
                </c:pt>
                <c:pt idx="868">
                  <c:v>8.1999999999999993</c:v>
                </c:pt>
                <c:pt idx="869">
                  <c:v>6.5</c:v>
                </c:pt>
                <c:pt idx="870">
                  <c:v>5.5</c:v>
                </c:pt>
                <c:pt idx="871">
                  <c:v>6.5</c:v>
                </c:pt>
                <c:pt idx="872">
                  <c:v>5.6</c:v>
                </c:pt>
                <c:pt idx="873">
                  <c:v>4.5999999999999996</c:v>
                </c:pt>
                <c:pt idx="874">
                  <c:v>7.9</c:v>
                </c:pt>
                <c:pt idx="875">
                  <c:v>7.1</c:v>
                </c:pt>
                <c:pt idx="876">
                  <c:v>6.9</c:v>
                </c:pt>
                <c:pt idx="877">
                  <c:v>7.3</c:v>
                </c:pt>
                <c:pt idx="878">
                  <c:v>7</c:v>
                </c:pt>
                <c:pt idx="879">
                  <c:v>7.7</c:v>
                </c:pt>
                <c:pt idx="880">
                  <c:v>6.7</c:v>
                </c:pt>
                <c:pt idx="881">
                  <c:v>6.3</c:v>
                </c:pt>
                <c:pt idx="882">
                  <c:v>5.8</c:v>
                </c:pt>
                <c:pt idx="883">
                  <c:v>7.1</c:v>
                </c:pt>
                <c:pt idx="884">
                  <c:v>7.3</c:v>
                </c:pt>
                <c:pt idx="885">
                  <c:v>6.4</c:v>
                </c:pt>
                <c:pt idx="886">
                  <c:v>7.1</c:v>
                </c:pt>
                <c:pt idx="887">
                  <c:v>7.6</c:v>
                </c:pt>
                <c:pt idx="888">
                  <c:v>6.8</c:v>
                </c:pt>
                <c:pt idx="889">
                  <c:v>6.6</c:v>
                </c:pt>
                <c:pt idx="890">
                  <c:v>6.7</c:v>
                </c:pt>
                <c:pt idx="891">
                  <c:v>6.1</c:v>
                </c:pt>
                <c:pt idx="892">
                  <c:v>6</c:v>
                </c:pt>
                <c:pt idx="893">
                  <c:v>7.6</c:v>
                </c:pt>
                <c:pt idx="894">
                  <c:v>7.1</c:v>
                </c:pt>
                <c:pt idx="895">
                  <c:v>5</c:v>
                </c:pt>
                <c:pt idx="896">
                  <c:v>6.2</c:v>
                </c:pt>
                <c:pt idx="897">
                  <c:v>5.6</c:v>
                </c:pt>
                <c:pt idx="898">
                  <c:v>7.4</c:v>
                </c:pt>
                <c:pt idx="899">
                  <c:v>5</c:v>
                </c:pt>
                <c:pt idx="900">
                  <c:v>5.2</c:v>
                </c:pt>
                <c:pt idx="901">
                  <c:v>7.6</c:v>
                </c:pt>
                <c:pt idx="902">
                  <c:v>6.6</c:v>
                </c:pt>
                <c:pt idx="903">
                  <c:v>7</c:v>
                </c:pt>
                <c:pt idx="904">
                  <c:v>5.7</c:v>
                </c:pt>
                <c:pt idx="905">
                  <c:v>8.1999999999999993</c:v>
                </c:pt>
                <c:pt idx="906">
                  <c:v>6.2</c:v>
                </c:pt>
                <c:pt idx="907">
                  <c:v>6.6</c:v>
                </c:pt>
                <c:pt idx="908">
                  <c:v>4.7</c:v>
                </c:pt>
                <c:pt idx="909">
                  <c:v>6.3</c:v>
                </c:pt>
                <c:pt idx="910">
                  <c:v>6.1</c:v>
                </c:pt>
                <c:pt idx="911">
                  <c:v>6.7</c:v>
                </c:pt>
                <c:pt idx="912">
                  <c:v>6.1</c:v>
                </c:pt>
                <c:pt idx="913">
                  <c:v>7</c:v>
                </c:pt>
                <c:pt idx="914">
                  <c:v>7.4</c:v>
                </c:pt>
                <c:pt idx="915">
                  <c:v>7.3</c:v>
                </c:pt>
                <c:pt idx="916">
                  <c:v>5.8</c:v>
                </c:pt>
                <c:pt idx="917">
                  <c:v>6.7</c:v>
                </c:pt>
                <c:pt idx="918">
                  <c:v>5.8</c:v>
                </c:pt>
                <c:pt idx="919">
                  <c:v>7.8</c:v>
                </c:pt>
                <c:pt idx="920">
                  <c:v>6.6</c:v>
                </c:pt>
                <c:pt idx="921">
                  <c:v>6.5</c:v>
                </c:pt>
                <c:pt idx="922">
                  <c:v>6.7</c:v>
                </c:pt>
                <c:pt idx="923">
                  <c:v>7.3</c:v>
                </c:pt>
                <c:pt idx="924">
                  <c:v>5.8</c:v>
                </c:pt>
                <c:pt idx="925">
                  <c:v>5.5</c:v>
                </c:pt>
                <c:pt idx="926">
                  <c:v>6.3</c:v>
                </c:pt>
                <c:pt idx="927">
                  <c:v>7.4</c:v>
                </c:pt>
                <c:pt idx="928">
                  <c:v>5.9</c:v>
                </c:pt>
                <c:pt idx="929">
                  <c:v>6.2</c:v>
                </c:pt>
                <c:pt idx="930">
                  <c:v>5.9</c:v>
                </c:pt>
                <c:pt idx="931">
                  <c:v>6.5</c:v>
                </c:pt>
                <c:pt idx="932">
                  <c:v>4.4000000000000004</c:v>
                </c:pt>
                <c:pt idx="933">
                  <c:v>3.5</c:v>
                </c:pt>
                <c:pt idx="934">
                  <c:v>6.6</c:v>
                </c:pt>
                <c:pt idx="935">
                  <c:v>6</c:v>
                </c:pt>
                <c:pt idx="936">
                  <c:v>6.4</c:v>
                </c:pt>
                <c:pt idx="937">
                  <c:v>6.5</c:v>
                </c:pt>
                <c:pt idx="938">
                  <c:v>4.3</c:v>
                </c:pt>
                <c:pt idx="939">
                  <c:v>4.2</c:v>
                </c:pt>
                <c:pt idx="940">
                  <c:v>6.5</c:v>
                </c:pt>
                <c:pt idx="941">
                  <c:v>6.1</c:v>
                </c:pt>
                <c:pt idx="942">
                  <c:v>6.3</c:v>
                </c:pt>
                <c:pt idx="943">
                  <c:v>6.2</c:v>
                </c:pt>
                <c:pt idx="944">
                  <c:v>5.9</c:v>
                </c:pt>
                <c:pt idx="945">
                  <c:v>5.9</c:v>
                </c:pt>
                <c:pt idx="946">
                  <c:v>6.5</c:v>
                </c:pt>
                <c:pt idx="947">
                  <c:v>6.4</c:v>
                </c:pt>
                <c:pt idx="948">
                  <c:v>6.5</c:v>
                </c:pt>
                <c:pt idx="949">
                  <c:v>5.7</c:v>
                </c:pt>
                <c:pt idx="950">
                  <c:v>8</c:v>
                </c:pt>
                <c:pt idx="951">
                  <c:v>7.3</c:v>
                </c:pt>
                <c:pt idx="952">
                  <c:v>6.7</c:v>
                </c:pt>
                <c:pt idx="953">
                  <c:v>7.5</c:v>
                </c:pt>
                <c:pt idx="954">
                  <c:v>5.4</c:v>
                </c:pt>
                <c:pt idx="955">
                  <c:v>6.6</c:v>
                </c:pt>
                <c:pt idx="956">
                  <c:v>7.7</c:v>
                </c:pt>
                <c:pt idx="957">
                  <c:v>5.8</c:v>
                </c:pt>
                <c:pt idx="958">
                  <c:v>6.4</c:v>
                </c:pt>
                <c:pt idx="959">
                  <c:v>5.6</c:v>
                </c:pt>
                <c:pt idx="960">
                  <c:v>6</c:v>
                </c:pt>
                <c:pt idx="961">
                  <c:v>6.2</c:v>
                </c:pt>
                <c:pt idx="962">
                  <c:v>5.9</c:v>
                </c:pt>
                <c:pt idx="963">
                  <c:v>5.0999999999999996</c:v>
                </c:pt>
                <c:pt idx="964">
                  <c:v>6.8</c:v>
                </c:pt>
                <c:pt idx="965">
                  <c:v>6</c:v>
                </c:pt>
                <c:pt idx="966">
                  <c:v>5.0999999999999996</c:v>
                </c:pt>
                <c:pt idx="967">
                  <c:v>5.8</c:v>
                </c:pt>
                <c:pt idx="968">
                  <c:v>6.2</c:v>
                </c:pt>
                <c:pt idx="969">
                  <c:v>6.4</c:v>
                </c:pt>
                <c:pt idx="970">
                  <c:v>4.8</c:v>
                </c:pt>
                <c:pt idx="971">
                  <c:v>4.9000000000000004</c:v>
                </c:pt>
                <c:pt idx="972">
                  <c:v>5.6</c:v>
                </c:pt>
                <c:pt idx="973">
                  <c:v>5.5</c:v>
                </c:pt>
                <c:pt idx="974">
                  <c:v>3.7</c:v>
                </c:pt>
                <c:pt idx="975">
                  <c:v>5.9</c:v>
                </c:pt>
                <c:pt idx="976">
                  <c:v>6.3</c:v>
                </c:pt>
                <c:pt idx="977">
                  <c:v>7.6</c:v>
                </c:pt>
                <c:pt idx="978">
                  <c:v>8.3000000000000007</c:v>
                </c:pt>
                <c:pt idx="979">
                  <c:v>6.9</c:v>
                </c:pt>
                <c:pt idx="980">
                  <c:v>6.7</c:v>
                </c:pt>
                <c:pt idx="981">
                  <c:v>6.8</c:v>
                </c:pt>
                <c:pt idx="982">
                  <c:v>7.1</c:v>
                </c:pt>
                <c:pt idx="983">
                  <c:v>6.4</c:v>
                </c:pt>
                <c:pt idx="984">
                  <c:v>6.4</c:v>
                </c:pt>
                <c:pt idx="985">
                  <c:v>7.4</c:v>
                </c:pt>
                <c:pt idx="986">
                  <c:v>6.4</c:v>
                </c:pt>
                <c:pt idx="987">
                  <c:v>6</c:v>
                </c:pt>
                <c:pt idx="988">
                  <c:v>6.5</c:v>
                </c:pt>
                <c:pt idx="989">
                  <c:v>7.8</c:v>
                </c:pt>
                <c:pt idx="990">
                  <c:v>6</c:v>
                </c:pt>
                <c:pt idx="991">
                  <c:v>7</c:v>
                </c:pt>
                <c:pt idx="992">
                  <c:v>6</c:v>
                </c:pt>
                <c:pt idx="993">
                  <c:v>6.1</c:v>
                </c:pt>
                <c:pt idx="994">
                  <c:v>6.8</c:v>
                </c:pt>
                <c:pt idx="995">
                  <c:v>6.4</c:v>
                </c:pt>
                <c:pt idx="996">
                  <c:v>4.5</c:v>
                </c:pt>
                <c:pt idx="997">
                  <c:v>5.8</c:v>
                </c:pt>
                <c:pt idx="998">
                  <c:v>6.3</c:v>
                </c:pt>
                <c:pt idx="999">
                  <c:v>5.7</c:v>
                </c:pt>
                <c:pt idx="1000">
                  <c:v>7.2</c:v>
                </c:pt>
                <c:pt idx="1001">
                  <c:v>7.6</c:v>
                </c:pt>
                <c:pt idx="1002">
                  <c:v>4.7</c:v>
                </c:pt>
                <c:pt idx="1003">
                  <c:v>6.6</c:v>
                </c:pt>
                <c:pt idx="1004">
                  <c:v>6.8</c:v>
                </c:pt>
                <c:pt idx="1005">
                  <c:v>7.3</c:v>
                </c:pt>
                <c:pt idx="1006">
                  <c:v>4.8</c:v>
                </c:pt>
                <c:pt idx="1007">
                  <c:v>6.3</c:v>
                </c:pt>
                <c:pt idx="1008">
                  <c:v>5.5</c:v>
                </c:pt>
                <c:pt idx="1009">
                  <c:v>6.2</c:v>
                </c:pt>
                <c:pt idx="1010">
                  <c:v>5.8</c:v>
                </c:pt>
                <c:pt idx="1011">
                  <c:v>5.7</c:v>
                </c:pt>
                <c:pt idx="1012">
                  <c:v>6.5</c:v>
                </c:pt>
                <c:pt idx="1013">
                  <c:v>6.7</c:v>
                </c:pt>
                <c:pt idx="1014">
                  <c:v>7.4</c:v>
                </c:pt>
                <c:pt idx="1015">
                  <c:v>6.9</c:v>
                </c:pt>
                <c:pt idx="1016">
                  <c:v>5.5</c:v>
                </c:pt>
                <c:pt idx="1017">
                  <c:v>8.1</c:v>
                </c:pt>
                <c:pt idx="1018">
                  <c:v>7.7</c:v>
                </c:pt>
                <c:pt idx="1019">
                  <c:v>7.3</c:v>
                </c:pt>
                <c:pt idx="1020">
                  <c:v>5.2</c:v>
                </c:pt>
                <c:pt idx="1021">
                  <c:v>7.1</c:v>
                </c:pt>
                <c:pt idx="1022">
                  <c:v>7.1</c:v>
                </c:pt>
                <c:pt idx="1023">
                  <c:v>7.2</c:v>
                </c:pt>
                <c:pt idx="1024">
                  <c:v>6.5</c:v>
                </c:pt>
                <c:pt idx="1025">
                  <c:v>4.5999999999999996</c:v>
                </c:pt>
                <c:pt idx="1026">
                  <c:v>5.6</c:v>
                </c:pt>
                <c:pt idx="1027">
                  <c:v>7.7</c:v>
                </c:pt>
                <c:pt idx="1028">
                  <c:v>7.2</c:v>
                </c:pt>
                <c:pt idx="1029">
                  <c:v>6.8</c:v>
                </c:pt>
                <c:pt idx="1030">
                  <c:v>5.4</c:v>
                </c:pt>
                <c:pt idx="1031">
                  <c:v>6.3</c:v>
                </c:pt>
                <c:pt idx="1032">
                  <c:v>5.6</c:v>
                </c:pt>
                <c:pt idx="1033">
                  <c:v>6.8</c:v>
                </c:pt>
                <c:pt idx="1034">
                  <c:v>4.3</c:v>
                </c:pt>
                <c:pt idx="1035">
                  <c:v>6.3</c:v>
                </c:pt>
                <c:pt idx="1036">
                  <c:v>6.5</c:v>
                </c:pt>
                <c:pt idx="1037">
                  <c:v>6.4</c:v>
                </c:pt>
                <c:pt idx="1038">
                  <c:v>6.3</c:v>
                </c:pt>
                <c:pt idx="1039">
                  <c:v>5.9</c:v>
                </c:pt>
                <c:pt idx="1040">
                  <c:v>6.5</c:v>
                </c:pt>
                <c:pt idx="1041">
                  <c:v>6.5</c:v>
                </c:pt>
                <c:pt idx="1042">
                  <c:v>6.1</c:v>
                </c:pt>
                <c:pt idx="1043">
                  <c:v>5.9</c:v>
                </c:pt>
                <c:pt idx="1044">
                  <c:v>6.6</c:v>
                </c:pt>
                <c:pt idx="1045">
                  <c:v>7.4</c:v>
                </c:pt>
                <c:pt idx="1046">
                  <c:v>7.3</c:v>
                </c:pt>
                <c:pt idx="1047">
                  <c:v>6.6</c:v>
                </c:pt>
                <c:pt idx="1048">
                  <c:v>5.6</c:v>
                </c:pt>
                <c:pt idx="1049">
                  <c:v>5.3</c:v>
                </c:pt>
                <c:pt idx="1050">
                  <c:v>6</c:v>
                </c:pt>
                <c:pt idx="1051">
                  <c:v>5.4</c:v>
                </c:pt>
                <c:pt idx="1052">
                  <c:v>6.8</c:v>
                </c:pt>
                <c:pt idx="1053">
                  <c:v>6.4</c:v>
                </c:pt>
                <c:pt idx="1054">
                  <c:v>4.9000000000000004</c:v>
                </c:pt>
                <c:pt idx="1055">
                  <c:v>5.8</c:v>
                </c:pt>
                <c:pt idx="1056">
                  <c:v>7.1</c:v>
                </c:pt>
                <c:pt idx="1057">
                  <c:v>7.2</c:v>
                </c:pt>
                <c:pt idx="1058">
                  <c:v>6</c:v>
                </c:pt>
                <c:pt idx="1059">
                  <c:v>6</c:v>
                </c:pt>
                <c:pt idx="1060">
                  <c:v>7</c:v>
                </c:pt>
                <c:pt idx="1061">
                  <c:v>5.4</c:v>
                </c:pt>
                <c:pt idx="1062">
                  <c:v>6.5</c:v>
                </c:pt>
                <c:pt idx="1063">
                  <c:v>6.4</c:v>
                </c:pt>
                <c:pt idx="1064">
                  <c:v>4.9000000000000004</c:v>
                </c:pt>
                <c:pt idx="1065">
                  <c:v>6.3</c:v>
                </c:pt>
                <c:pt idx="1066">
                  <c:v>7.7</c:v>
                </c:pt>
                <c:pt idx="1067">
                  <c:v>7.8</c:v>
                </c:pt>
                <c:pt idx="1068">
                  <c:v>5.5</c:v>
                </c:pt>
                <c:pt idx="1069">
                  <c:v>7.5</c:v>
                </c:pt>
                <c:pt idx="1070">
                  <c:v>6.4</c:v>
                </c:pt>
                <c:pt idx="1071">
                  <c:v>5.6</c:v>
                </c:pt>
                <c:pt idx="1072">
                  <c:v>7.5</c:v>
                </c:pt>
                <c:pt idx="1073">
                  <c:v>6.8</c:v>
                </c:pt>
                <c:pt idx="1074">
                  <c:v>6.8</c:v>
                </c:pt>
                <c:pt idx="1075">
                  <c:v>6</c:v>
                </c:pt>
                <c:pt idx="1076">
                  <c:v>7.3</c:v>
                </c:pt>
                <c:pt idx="1077">
                  <c:v>6</c:v>
                </c:pt>
                <c:pt idx="1078">
                  <c:v>7</c:v>
                </c:pt>
                <c:pt idx="1079">
                  <c:v>5.0999999999999996</c:v>
                </c:pt>
                <c:pt idx="1080">
                  <c:v>6.8</c:v>
                </c:pt>
                <c:pt idx="1081">
                  <c:v>6.5</c:v>
                </c:pt>
                <c:pt idx="1082">
                  <c:v>6.6</c:v>
                </c:pt>
                <c:pt idx="1083">
                  <c:v>7.2</c:v>
                </c:pt>
                <c:pt idx="1084">
                  <c:v>7</c:v>
                </c:pt>
                <c:pt idx="1085">
                  <c:v>7</c:v>
                </c:pt>
                <c:pt idx="1086">
                  <c:v>5.9</c:v>
                </c:pt>
                <c:pt idx="1087">
                  <c:v>5.4</c:v>
                </c:pt>
                <c:pt idx="1088">
                  <c:v>6.6</c:v>
                </c:pt>
                <c:pt idx="1089">
                  <c:v>7</c:v>
                </c:pt>
                <c:pt idx="1090">
                  <c:v>6.5</c:v>
                </c:pt>
                <c:pt idx="1091">
                  <c:v>6.3</c:v>
                </c:pt>
                <c:pt idx="1092">
                  <c:v>6.5</c:v>
                </c:pt>
                <c:pt idx="1093">
                  <c:v>6.5</c:v>
                </c:pt>
                <c:pt idx="1094">
                  <c:v>5.8</c:v>
                </c:pt>
                <c:pt idx="1095">
                  <c:v>6.6</c:v>
                </c:pt>
                <c:pt idx="1096">
                  <c:v>5.4</c:v>
                </c:pt>
                <c:pt idx="1097">
                  <c:v>6.1</c:v>
                </c:pt>
                <c:pt idx="1098">
                  <c:v>4</c:v>
                </c:pt>
                <c:pt idx="1099">
                  <c:v>7.6</c:v>
                </c:pt>
                <c:pt idx="1100">
                  <c:v>7.9</c:v>
                </c:pt>
                <c:pt idx="1101">
                  <c:v>5.3</c:v>
                </c:pt>
                <c:pt idx="1102">
                  <c:v>6.6</c:v>
                </c:pt>
                <c:pt idx="1103">
                  <c:v>6.3</c:v>
                </c:pt>
                <c:pt idx="1104">
                  <c:v>7.2</c:v>
                </c:pt>
                <c:pt idx="1105">
                  <c:v>7</c:v>
                </c:pt>
                <c:pt idx="1106">
                  <c:v>6.9</c:v>
                </c:pt>
                <c:pt idx="1107">
                  <c:v>5.2</c:v>
                </c:pt>
                <c:pt idx="1108">
                  <c:v>8.1</c:v>
                </c:pt>
                <c:pt idx="1109">
                  <c:v>6.6</c:v>
                </c:pt>
                <c:pt idx="1110">
                  <c:v>6.2</c:v>
                </c:pt>
                <c:pt idx="1111">
                  <c:v>7.2</c:v>
                </c:pt>
                <c:pt idx="1112">
                  <c:v>7.3</c:v>
                </c:pt>
                <c:pt idx="1113">
                  <c:v>6.7</c:v>
                </c:pt>
                <c:pt idx="1114">
                  <c:v>6.4</c:v>
                </c:pt>
                <c:pt idx="1115">
                  <c:v>7.8</c:v>
                </c:pt>
                <c:pt idx="1116">
                  <c:v>6.4</c:v>
                </c:pt>
                <c:pt idx="1117">
                  <c:v>4.0999999999999996</c:v>
                </c:pt>
                <c:pt idx="1118">
                  <c:v>4.0999999999999996</c:v>
                </c:pt>
                <c:pt idx="1119">
                  <c:v>7.4</c:v>
                </c:pt>
                <c:pt idx="1120">
                  <c:v>5.8</c:v>
                </c:pt>
                <c:pt idx="1121">
                  <c:v>7.6</c:v>
                </c:pt>
                <c:pt idx="1122">
                  <c:v>7.2</c:v>
                </c:pt>
                <c:pt idx="1123">
                  <c:v>7.8</c:v>
                </c:pt>
                <c:pt idx="1124">
                  <c:v>7.7</c:v>
                </c:pt>
                <c:pt idx="1125">
                  <c:v>6.4</c:v>
                </c:pt>
                <c:pt idx="1126">
                  <c:v>5.0999999999999996</c:v>
                </c:pt>
                <c:pt idx="1127">
                  <c:v>5.5</c:v>
                </c:pt>
                <c:pt idx="1128">
                  <c:v>7.4</c:v>
                </c:pt>
                <c:pt idx="1129">
                  <c:v>6</c:v>
                </c:pt>
                <c:pt idx="1130">
                  <c:v>7.5</c:v>
                </c:pt>
                <c:pt idx="1131">
                  <c:v>7</c:v>
                </c:pt>
                <c:pt idx="1132">
                  <c:v>7.5</c:v>
                </c:pt>
                <c:pt idx="1133">
                  <c:v>7.3</c:v>
                </c:pt>
                <c:pt idx="1134">
                  <c:v>5.7</c:v>
                </c:pt>
                <c:pt idx="1135">
                  <c:v>7.3</c:v>
                </c:pt>
                <c:pt idx="1136">
                  <c:v>7.2</c:v>
                </c:pt>
                <c:pt idx="1137">
                  <c:v>5.9</c:v>
                </c:pt>
                <c:pt idx="1138">
                  <c:v>7.8</c:v>
                </c:pt>
                <c:pt idx="1139">
                  <c:v>7.7</c:v>
                </c:pt>
                <c:pt idx="1140">
                  <c:v>8.1</c:v>
                </c:pt>
                <c:pt idx="1141">
                  <c:v>6.6</c:v>
                </c:pt>
                <c:pt idx="1142">
                  <c:v>7.1</c:v>
                </c:pt>
                <c:pt idx="1143">
                  <c:v>5.9</c:v>
                </c:pt>
                <c:pt idx="1144">
                  <c:v>8</c:v>
                </c:pt>
                <c:pt idx="1145">
                  <c:v>4.5999999999999996</c:v>
                </c:pt>
                <c:pt idx="1146">
                  <c:v>6.1</c:v>
                </c:pt>
                <c:pt idx="1147">
                  <c:v>6.4</c:v>
                </c:pt>
                <c:pt idx="1148">
                  <c:v>6</c:v>
                </c:pt>
                <c:pt idx="1149">
                  <c:v>5.2</c:v>
                </c:pt>
                <c:pt idx="1150">
                  <c:v>7.6</c:v>
                </c:pt>
                <c:pt idx="1151">
                  <c:v>6.4</c:v>
                </c:pt>
                <c:pt idx="1152">
                  <c:v>6.1</c:v>
                </c:pt>
                <c:pt idx="1153">
                  <c:v>6.1</c:v>
                </c:pt>
                <c:pt idx="1154">
                  <c:v>5.2</c:v>
                </c:pt>
                <c:pt idx="1155">
                  <c:v>7.7</c:v>
                </c:pt>
                <c:pt idx="1156">
                  <c:v>7.3</c:v>
                </c:pt>
                <c:pt idx="1157">
                  <c:v>6.9</c:v>
                </c:pt>
                <c:pt idx="1158">
                  <c:v>8.5</c:v>
                </c:pt>
                <c:pt idx="1159">
                  <c:v>6.3</c:v>
                </c:pt>
                <c:pt idx="1160">
                  <c:v>5.9</c:v>
                </c:pt>
                <c:pt idx="1161">
                  <c:v>7.8</c:v>
                </c:pt>
                <c:pt idx="1162">
                  <c:v>6.7</c:v>
                </c:pt>
                <c:pt idx="1163">
                  <c:v>6.4</c:v>
                </c:pt>
                <c:pt idx="1164">
                  <c:v>5.9</c:v>
                </c:pt>
                <c:pt idx="1165">
                  <c:v>6.6</c:v>
                </c:pt>
                <c:pt idx="1166">
                  <c:v>6.8</c:v>
                </c:pt>
                <c:pt idx="1167">
                  <c:v>6.5</c:v>
                </c:pt>
                <c:pt idx="1168">
                  <c:v>6.6</c:v>
                </c:pt>
                <c:pt idx="1169">
                  <c:v>5.8</c:v>
                </c:pt>
                <c:pt idx="1170">
                  <c:v>6.9</c:v>
                </c:pt>
                <c:pt idx="1171">
                  <c:v>7.1</c:v>
                </c:pt>
                <c:pt idx="1172">
                  <c:v>5.8</c:v>
                </c:pt>
                <c:pt idx="1173">
                  <c:v>7.2</c:v>
                </c:pt>
                <c:pt idx="1174">
                  <c:v>6</c:v>
                </c:pt>
                <c:pt idx="1175">
                  <c:v>4.7</c:v>
                </c:pt>
                <c:pt idx="1176">
                  <c:v>5.2</c:v>
                </c:pt>
                <c:pt idx="1177">
                  <c:v>5.5</c:v>
                </c:pt>
                <c:pt idx="1178">
                  <c:v>7</c:v>
                </c:pt>
                <c:pt idx="1179">
                  <c:v>5.8</c:v>
                </c:pt>
                <c:pt idx="1180">
                  <c:v>6.2</c:v>
                </c:pt>
                <c:pt idx="1181">
                  <c:v>6.5</c:v>
                </c:pt>
                <c:pt idx="1182">
                  <c:v>7.2</c:v>
                </c:pt>
                <c:pt idx="1183">
                  <c:v>5.0999999999999996</c:v>
                </c:pt>
                <c:pt idx="1184">
                  <c:v>4.7</c:v>
                </c:pt>
                <c:pt idx="1185">
                  <c:v>5.9</c:v>
                </c:pt>
                <c:pt idx="1186">
                  <c:v>5.8</c:v>
                </c:pt>
                <c:pt idx="1187">
                  <c:v>7.2</c:v>
                </c:pt>
                <c:pt idx="1188">
                  <c:v>6.2</c:v>
                </c:pt>
                <c:pt idx="1189">
                  <c:v>5.7</c:v>
                </c:pt>
                <c:pt idx="1190">
                  <c:v>6.1</c:v>
                </c:pt>
                <c:pt idx="1191">
                  <c:v>6</c:v>
                </c:pt>
                <c:pt idx="1192">
                  <c:v>6.9</c:v>
                </c:pt>
                <c:pt idx="1193">
                  <c:v>6.5</c:v>
                </c:pt>
                <c:pt idx="1194">
                  <c:v>5</c:v>
                </c:pt>
                <c:pt idx="1195">
                  <c:v>5.7</c:v>
                </c:pt>
                <c:pt idx="1196">
                  <c:v>7</c:v>
                </c:pt>
                <c:pt idx="1197">
                  <c:v>5.0999999999999996</c:v>
                </c:pt>
                <c:pt idx="1198">
                  <c:v>5.3</c:v>
                </c:pt>
                <c:pt idx="1199">
                  <c:v>4.4000000000000004</c:v>
                </c:pt>
                <c:pt idx="1200">
                  <c:v>4.7</c:v>
                </c:pt>
                <c:pt idx="1201">
                  <c:v>6.7</c:v>
                </c:pt>
                <c:pt idx="1202">
                  <c:v>6.7</c:v>
                </c:pt>
                <c:pt idx="1203">
                  <c:v>5.7</c:v>
                </c:pt>
                <c:pt idx="1204">
                  <c:v>7.4</c:v>
                </c:pt>
                <c:pt idx="1205">
                  <c:v>6.1</c:v>
                </c:pt>
                <c:pt idx="1206">
                  <c:v>6.4</c:v>
                </c:pt>
                <c:pt idx="1207">
                  <c:v>6.2</c:v>
                </c:pt>
                <c:pt idx="1208">
                  <c:v>6.2</c:v>
                </c:pt>
                <c:pt idx="1209">
                  <c:v>5.9</c:v>
                </c:pt>
                <c:pt idx="1210">
                  <c:v>4</c:v>
                </c:pt>
                <c:pt idx="1211">
                  <c:v>6.2</c:v>
                </c:pt>
                <c:pt idx="1212">
                  <c:v>4.5999999999999996</c:v>
                </c:pt>
                <c:pt idx="1213">
                  <c:v>6.4</c:v>
                </c:pt>
                <c:pt idx="1214">
                  <c:v>5.9</c:v>
                </c:pt>
                <c:pt idx="1215">
                  <c:v>5.0999999999999996</c:v>
                </c:pt>
                <c:pt idx="1216">
                  <c:v>7.6</c:v>
                </c:pt>
                <c:pt idx="1217">
                  <c:v>4.2</c:v>
                </c:pt>
                <c:pt idx="1218">
                  <c:v>7.8</c:v>
                </c:pt>
                <c:pt idx="1219">
                  <c:v>5.8</c:v>
                </c:pt>
                <c:pt idx="1220">
                  <c:v>5.9</c:v>
                </c:pt>
                <c:pt idx="1221">
                  <c:v>8.4</c:v>
                </c:pt>
                <c:pt idx="1222">
                  <c:v>4.8</c:v>
                </c:pt>
                <c:pt idx="1223">
                  <c:v>6.2</c:v>
                </c:pt>
                <c:pt idx="1224">
                  <c:v>6.5</c:v>
                </c:pt>
                <c:pt idx="1225">
                  <c:v>6.3</c:v>
                </c:pt>
                <c:pt idx="1226">
                  <c:v>3.3</c:v>
                </c:pt>
                <c:pt idx="1227">
                  <c:v>5.9</c:v>
                </c:pt>
                <c:pt idx="1228">
                  <c:v>5.8</c:v>
                </c:pt>
                <c:pt idx="1229">
                  <c:v>4.7</c:v>
                </c:pt>
                <c:pt idx="1230">
                  <c:v>4.0999999999999996</c:v>
                </c:pt>
                <c:pt idx="1231">
                  <c:v>6.8</c:v>
                </c:pt>
                <c:pt idx="1232">
                  <c:v>6.2</c:v>
                </c:pt>
                <c:pt idx="1233">
                  <c:v>4.5</c:v>
                </c:pt>
                <c:pt idx="1234">
                  <c:v>5.8</c:v>
                </c:pt>
                <c:pt idx="1235">
                  <c:v>7.3</c:v>
                </c:pt>
                <c:pt idx="1236">
                  <c:v>5.9</c:v>
                </c:pt>
                <c:pt idx="1237">
                  <c:v>4.4000000000000004</c:v>
                </c:pt>
                <c:pt idx="1238">
                  <c:v>5.8</c:v>
                </c:pt>
                <c:pt idx="1239">
                  <c:v>5.0999999999999996</c:v>
                </c:pt>
                <c:pt idx="1240">
                  <c:v>6.9</c:v>
                </c:pt>
                <c:pt idx="1241">
                  <c:v>6.2</c:v>
                </c:pt>
                <c:pt idx="1242">
                  <c:v>6.9</c:v>
                </c:pt>
                <c:pt idx="1243">
                  <c:v>7.3</c:v>
                </c:pt>
                <c:pt idx="1244">
                  <c:v>7.1</c:v>
                </c:pt>
                <c:pt idx="1245">
                  <c:v>6</c:v>
                </c:pt>
                <c:pt idx="1246">
                  <c:v>7</c:v>
                </c:pt>
                <c:pt idx="1247">
                  <c:v>7.6</c:v>
                </c:pt>
                <c:pt idx="1248">
                  <c:v>8.4</c:v>
                </c:pt>
                <c:pt idx="1249">
                  <c:v>7.1</c:v>
                </c:pt>
                <c:pt idx="1250">
                  <c:v>7</c:v>
                </c:pt>
                <c:pt idx="1251">
                  <c:v>8</c:v>
                </c:pt>
                <c:pt idx="1252">
                  <c:v>5.3</c:v>
                </c:pt>
                <c:pt idx="1253">
                  <c:v>4.9000000000000004</c:v>
                </c:pt>
                <c:pt idx="1254">
                  <c:v>6.4</c:v>
                </c:pt>
                <c:pt idx="1255">
                  <c:v>7.4</c:v>
                </c:pt>
                <c:pt idx="1256">
                  <c:v>6.1</c:v>
                </c:pt>
                <c:pt idx="1257">
                  <c:v>6.5</c:v>
                </c:pt>
                <c:pt idx="1258">
                  <c:v>5.7</c:v>
                </c:pt>
                <c:pt idx="1259">
                  <c:v>5.0999999999999996</c:v>
                </c:pt>
                <c:pt idx="1260">
                  <c:v>6.6</c:v>
                </c:pt>
                <c:pt idx="1261">
                  <c:v>6.5</c:v>
                </c:pt>
                <c:pt idx="1262">
                  <c:v>6.9</c:v>
                </c:pt>
                <c:pt idx="1263">
                  <c:v>7.6</c:v>
                </c:pt>
                <c:pt idx="1264">
                  <c:v>5.6</c:v>
                </c:pt>
                <c:pt idx="1265">
                  <c:v>6.2</c:v>
                </c:pt>
                <c:pt idx="1266">
                  <c:v>4.4000000000000004</c:v>
                </c:pt>
                <c:pt idx="1267">
                  <c:v>5.6</c:v>
                </c:pt>
                <c:pt idx="1268">
                  <c:v>5.5</c:v>
                </c:pt>
                <c:pt idx="1269">
                  <c:v>6.7</c:v>
                </c:pt>
                <c:pt idx="1270">
                  <c:v>6.1</c:v>
                </c:pt>
                <c:pt idx="1271">
                  <c:v>6.2</c:v>
                </c:pt>
                <c:pt idx="1272">
                  <c:v>7.3</c:v>
                </c:pt>
                <c:pt idx="1273">
                  <c:v>6.6</c:v>
                </c:pt>
                <c:pt idx="1274">
                  <c:v>8.1999999999999993</c:v>
                </c:pt>
                <c:pt idx="1275">
                  <c:v>6.4</c:v>
                </c:pt>
                <c:pt idx="1276">
                  <c:v>6.4</c:v>
                </c:pt>
                <c:pt idx="1277">
                  <c:v>5.2</c:v>
                </c:pt>
                <c:pt idx="1278">
                  <c:v>6.5</c:v>
                </c:pt>
                <c:pt idx="1279">
                  <c:v>7.1</c:v>
                </c:pt>
                <c:pt idx="1280">
                  <c:v>7.3</c:v>
                </c:pt>
                <c:pt idx="1281">
                  <c:v>5.2</c:v>
                </c:pt>
                <c:pt idx="1282">
                  <c:v>7.7</c:v>
                </c:pt>
                <c:pt idx="1283">
                  <c:v>7.6</c:v>
                </c:pt>
                <c:pt idx="1284">
                  <c:v>5.7</c:v>
                </c:pt>
                <c:pt idx="1285">
                  <c:v>7</c:v>
                </c:pt>
                <c:pt idx="1286">
                  <c:v>6</c:v>
                </c:pt>
                <c:pt idx="1287">
                  <c:v>8.1</c:v>
                </c:pt>
                <c:pt idx="1288">
                  <c:v>8</c:v>
                </c:pt>
                <c:pt idx="1289">
                  <c:v>5.6</c:v>
                </c:pt>
                <c:pt idx="1290">
                  <c:v>6.1</c:v>
                </c:pt>
                <c:pt idx="1291">
                  <c:v>6.9</c:v>
                </c:pt>
                <c:pt idx="1292">
                  <c:v>5.2</c:v>
                </c:pt>
                <c:pt idx="1293">
                  <c:v>7</c:v>
                </c:pt>
                <c:pt idx="1294">
                  <c:v>6.3</c:v>
                </c:pt>
                <c:pt idx="1295">
                  <c:v>7</c:v>
                </c:pt>
                <c:pt idx="1296">
                  <c:v>6.9</c:v>
                </c:pt>
                <c:pt idx="1297">
                  <c:v>6.2</c:v>
                </c:pt>
                <c:pt idx="1298">
                  <c:v>6.4</c:v>
                </c:pt>
                <c:pt idx="1299">
                  <c:v>6.4</c:v>
                </c:pt>
                <c:pt idx="1300">
                  <c:v>5.7</c:v>
                </c:pt>
                <c:pt idx="1301">
                  <c:v>6.1</c:v>
                </c:pt>
                <c:pt idx="1302">
                  <c:v>5.4</c:v>
                </c:pt>
                <c:pt idx="1303">
                  <c:v>6.7</c:v>
                </c:pt>
                <c:pt idx="1304">
                  <c:v>6.8</c:v>
                </c:pt>
                <c:pt idx="1305">
                  <c:v>6</c:v>
                </c:pt>
                <c:pt idx="1306">
                  <c:v>7.8</c:v>
                </c:pt>
                <c:pt idx="1307">
                  <c:v>5.3</c:v>
                </c:pt>
                <c:pt idx="1308">
                  <c:v>4.5</c:v>
                </c:pt>
                <c:pt idx="1309">
                  <c:v>5.4</c:v>
                </c:pt>
                <c:pt idx="1310">
                  <c:v>7.8</c:v>
                </c:pt>
                <c:pt idx="1311">
                  <c:v>7.2</c:v>
                </c:pt>
                <c:pt idx="1312">
                  <c:v>6.6</c:v>
                </c:pt>
                <c:pt idx="1313">
                  <c:v>7.6</c:v>
                </c:pt>
                <c:pt idx="1314">
                  <c:v>5.9</c:v>
                </c:pt>
                <c:pt idx="1315">
                  <c:v>6.7</c:v>
                </c:pt>
                <c:pt idx="1316">
                  <c:v>7.7</c:v>
                </c:pt>
                <c:pt idx="1317">
                  <c:v>5.4</c:v>
                </c:pt>
                <c:pt idx="1318">
                  <c:v>6.9</c:v>
                </c:pt>
                <c:pt idx="1319">
                  <c:v>7.7</c:v>
                </c:pt>
                <c:pt idx="1320">
                  <c:v>6.8</c:v>
                </c:pt>
                <c:pt idx="1321">
                  <c:v>6.4</c:v>
                </c:pt>
                <c:pt idx="1322">
                  <c:v>5.7</c:v>
                </c:pt>
                <c:pt idx="1323">
                  <c:v>7.3</c:v>
                </c:pt>
                <c:pt idx="1324">
                  <c:v>6.8</c:v>
                </c:pt>
                <c:pt idx="1325">
                  <c:v>6.3</c:v>
                </c:pt>
                <c:pt idx="1326">
                  <c:v>5.9</c:v>
                </c:pt>
                <c:pt idx="1327">
                  <c:v>7.4</c:v>
                </c:pt>
                <c:pt idx="1328">
                  <c:v>8.3000000000000007</c:v>
                </c:pt>
                <c:pt idx="1329">
                  <c:v>6.2</c:v>
                </c:pt>
                <c:pt idx="1330">
                  <c:v>6.3</c:v>
                </c:pt>
                <c:pt idx="1331">
                  <c:v>5.8</c:v>
                </c:pt>
                <c:pt idx="1332">
                  <c:v>7.5</c:v>
                </c:pt>
                <c:pt idx="1333">
                  <c:v>6.3</c:v>
                </c:pt>
                <c:pt idx="1334">
                  <c:v>6.4</c:v>
                </c:pt>
                <c:pt idx="1335">
                  <c:v>7.2</c:v>
                </c:pt>
                <c:pt idx="1336">
                  <c:v>6.3</c:v>
                </c:pt>
                <c:pt idx="1337">
                  <c:v>6.9</c:v>
                </c:pt>
                <c:pt idx="1338">
                  <c:v>6.6</c:v>
                </c:pt>
                <c:pt idx="1339">
                  <c:v>6</c:v>
                </c:pt>
                <c:pt idx="1340">
                  <c:v>7.5</c:v>
                </c:pt>
                <c:pt idx="1341">
                  <c:v>7.7</c:v>
                </c:pt>
                <c:pt idx="1342">
                  <c:v>6.2</c:v>
                </c:pt>
                <c:pt idx="1343">
                  <c:v>5.4</c:v>
                </c:pt>
                <c:pt idx="1344">
                  <c:v>6.6</c:v>
                </c:pt>
                <c:pt idx="1345">
                  <c:v>5.3</c:v>
                </c:pt>
                <c:pt idx="1346">
                  <c:v>5.6</c:v>
                </c:pt>
                <c:pt idx="1347">
                  <c:v>5.9</c:v>
                </c:pt>
                <c:pt idx="1348">
                  <c:v>7.8</c:v>
                </c:pt>
                <c:pt idx="1349">
                  <c:v>6.7</c:v>
                </c:pt>
                <c:pt idx="1350">
                  <c:v>7.4</c:v>
                </c:pt>
                <c:pt idx="1351">
                  <c:v>6.2</c:v>
                </c:pt>
                <c:pt idx="1352">
                  <c:v>5.4</c:v>
                </c:pt>
                <c:pt idx="1353">
                  <c:v>6.7</c:v>
                </c:pt>
                <c:pt idx="1354">
                  <c:v>5.3</c:v>
                </c:pt>
                <c:pt idx="1355">
                  <c:v>5.9</c:v>
                </c:pt>
                <c:pt idx="1356">
                  <c:v>4.8</c:v>
                </c:pt>
                <c:pt idx="1357">
                  <c:v>3.8</c:v>
                </c:pt>
                <c:pt idx="1358">
                  <c:v>8.5</c:v>
                </c:pt>
                <c:pt idx="1359">
                  <c:v>6.8</c:v>
                </c:pt>
                <c:pt idx="1360">
                  <c:v>5.3</c:v>
                </c:pt>
                <c:pt idx="1361">
                  <c:v>7.3</c:v>
                </c:pt>
                <c:pt idx="1362">
                  <c:v>6.6</c:v>
                </c:pt>
                <c:pt idx="1363">
                  <c:v>6.2</c:v>
                </c:pt>
                <c:pt idx="1364">
                  <c:v>5.2</c:v>
                </c:pt>
                <c:pt idx="1365">
                  <c:v>6.2</c:v>
                </c:pt>
                <c:pt idx="1366">
                  <c:v>6.2</c:v>
                </c:pt>
                <c:pt idx="1367">
                  <c:v>6.6</c:v>
                </c:pt>
                <c:pt idx="1368">
                  <c:v>6.2</c:v>
                </c:pt>
                <c:pt idx="1369">
                  <c:v>5.0999999999999996</c:v>
                </c:pt>
                <c:pt idx="1370">
                  <c:v>6.6</c:v>
                </c:pt>
                <c:pt idx="1371">
                  <c:v>6.1</c:v>
                </c:pt>
                <c:pt idx="1372">
                  <c:v>6.6</c:v>
                </c:pt>
                <c:pt idx="1373">
                  <c:v>5.9</c:v>
                </c:pt>
                <c:pt idx="1374">
                  <c:v>6.3</c:v>
                </c:pt>
                <c:pt idx="1375">
                  <c:v>7.1</c:v>
                </c:pt>
                <c:pt idx="1376">
                  <c:v>5</c:v>
                </c:pt>
                <c:pt idx="1377">
                  <c:v>5.6</c:v>
                </c:pt>
                <c:pt idx="1378">
                  <c:v>7.4</c:v>
                </c:pt>
                <c:pt idx="1379">
                  <c:v>4.5</c:v>
                </c:pt>
                <c:pt idx="1380">
                  <c:v>6.2</c:v>
                </c:pt>
                <c:pt idx="1381">
                  <c:v>5</c:v>
                </c:pt>
                <c:pt idx="1382">
                  <c:v>6.5</c:v>
                </c:pt>
                <c:pt idx="1383">
                  <c:v>5.0999999999999996</c:v>
                </c:pt>
                <c:pt idx="1384">
                  <c:v>6.5</c:v>
                </c:pt>
                <c:pt idx="1385">
                  <c:v>6.2</c:v>
                </c:pt>
                <c:pt idx="1386">
                  <c:v>6.3</c:v>
                </c:pt>
                <c:pt idx="1387">
                  <c:v>3.8</c:v>
                </c:pt>
                <c:pt idx="1388">
                  <c:v>6.2</c:v>
                </c:pt>
                <c:pt idx="1389">
                  <c:v>5.7</c:v>
                </c:pt>
                <c:pt idx="1390">
                  <c:v>6.7</c:v>
                </c:pt>
                <c:pt idx="1391">
                  <c:v>6.8</c:v>
                </c:pt>
                <c:pt idx="1392">
                  <c:v>6</c:v>
                </c:pt>
                <c:pt idx="1393">
                  <c:v>7.3</c:v>
                </c:pt>
                <c:pt idx="1394">
                  <c:v>5.5</c:v>
                </c:pt>
                <c:pt idx="1395">
                  <c:v>6.7</c:v>
                </c:pt>
                <c:pt idx="1396">
                  <c:v>4.8</c:v>
                </c:pt>
                <c:pt idx="1397">
                  <c:v>5.7</c:v>
                </c:pt>
                <c:pt idx="1398">
                  <c:v>5.0999999999999996</c:v>
                </c:pt>
                <c:pt idx="1399">
                  <c:v>6</c:v>
                </c:pt>
                <c:pt idx="1400">
                  <c:v>4.2</c:v>
                </c:pt>
                <c:pt idx="1401">
                  <c:v>7.4</c:v>
                </c:pt>
                <c:pt idx="1402">
                  <c:v>4.5999999999999996</c:v>
                </c:pt>
                <c:pt idx="1403">
                  <c:v>6.9</c:v>
                </c:pt>
                <c:pt idx="1404">
                  <c:v>6.9</c:v>
                </c:pt>
                <c:pt idx="1405">
                  <c:v>8</c:v>
                </c:pt>
                <c:pt idx="1406">
                  <c:v>6.4</c:v>
                </c:pt>
                <c:pt idx="1407">
                  <c:v>6.3</c:v>
                </c:pt>
                <c:pt idx="1408">
                  <c:v>6.8</c:v>
                </c:pt>
                <c:pt idx="1409">
                  <c:v>6.8</c:v>
                </c:pt>
                <c:pt idx="1410">
                  <c:v>5.4</c:v>
                </c:pt>
                <c:pt idx="1411">
                  <c:v>7.2</c:v>
                </c:pt>
                <c:pt idx="1412">
                  <c:v>7.3</c:v>
                </c:pt>
                <c:pt idx="1413">
                  <c:v>5.2</c:v>
                </c:pt>
                <c:pt idx="1414">
                  <c:v>5.5</c:v>
                </c:pt>
                <c:pt idx="1415">
                  <c:v>7.7</c:v>
                </c:pt>
                <c:pt idx="1416">
                  <c:v>7.1</c:v>
                </c:pt>
                <c:pt idx="1417">
                  <c:v>5.3</c:v>
                </c:pt>
                <c:pt idx="1418">
                  <c:v>5.6</c:v>
                </c:pt>
                <c:pt idx="1419">
                  <c:v>5.7</c:v>
                </c:pt>
                <c:pt idx="1420">
                  <c:v>7.1</c:v>
                </c:pt>
                <c:pt idx="1421">
                  <c:v>7.6</c:v>
                </c:pt>
                <c:pt idx="1422">
                  <c:v>5.5</c:v>
                </c:pt>
                <c:pt idx="1423">
                  <c:v>5.0999999999999996</c:v>
                </c:pt>
                <c:pt idx="1424">
                  <c:v>6.3</c:v>
                </c:pt>
                <c:pt idx="1425">
                  <c:v>4.9000000000000004</c:v>
                </c:pt>
                <c:pt idx="1426">
                  <c:v>6.5</c:v>
                </c:pt>
                <c:pt idx="1427">
                  <c:v>5.6</c:v>
                </c:pt>
                <c:pt idx="1428">
                  <c:v>5.3</c:v>
                </c:pt>
                <c:pt idx="1429">
                  <c:v>6.5</c:v>
                </c:pt>
                <c:pt idx="1430">
                  <c:v>6.8</c:v>
                </c:pt>
                <c:pt idx="1431">
                  <c:v>6.5</c:v>
                </c:pt>
                <c:pt idx="1432">
                  <c:v>6</c:v>
                </c:pt>
                <c:pt idx="1433">
                  <c:v>8.4</c:v>
                </c:pt>
                <c:pt idx="1434">
                  <c:v>6</c:v>
                </c:pt>
                <c:pt idx="1435">
                  <c:v>7.6</c:v>
                </c:pt>
                <c:pt idx="1436">
                  <c:v>6.9</c:v>
                </c:pt>
                <c:pt idx="1437">
                  <c:v>6.4</c:v>
                </c:pt>
                <c:pt idx="1438">
                  <c:v>5.0999999999999996</c:v>
                </c:pt>
                <c:pt idx="1439">
                  <c:v>7</c:v>
                </c:pt>
                <c:pt idx="1440">
                  <c:v>5.7</c:v>
                </c:pt>
                <c:pt idx="1441">
                  <c:v>6.8</c:v>
                </c:pt>
                <c:pt idx="1442">
                  <c:v>6.7</c:v>
                </c:pt>
                <c:pt idx="1443">
                  <c:v>6.2</c:v>
                </c:pt>
                <c:pt idx="1444">
                  <c:v>7.2</c:v>
                </c:pt>
                <c:pt idx="1445">
                  <c:v>6.2</c:v>
                </c:pt>
                <c:pt idx="1446">
                  <c:v>5.6</c:v>
                </c:pt>
                <c:pt idx="1447">
                  <c:v>4.4000000000000004</c:v>
                </c:pt>
                <c:pt idx="1448">
                  <c:v>7.5</c:v>
                </c:pt>
                <c:pt idx="1449">
                  <c:v>7.1</c:v>
                </c:pt>
                <c:pt idx="1450">
                  <c:v>6.4</c:v>
                </c:pt>
                <c:pt idx="1451">
                  <c:v>7.1</c:v>
                </c:pt>
                <c:pt idx="1452">
                  <c:v>6.9</c:v>
                </c:pt>
                <c:pt idx="1453">
                  <c:v>7.5</c:v>
                </c:pt>
                <c:pt idx="1454">
                  <c:v>6.3</c:v>
                </c:pt>
                <c:pt idx="1455">
                  <c:v>6.4</c:v>
                </c:pt>
                <c:pt idx="1456">
                  <c:v>5.9</c:v>
                </c:pt>
                <c:pt idx="1457">
                  <c:v>6.8</c:v>
                </c:pt>
                <c:pt idx="1458">
                  <c:v>6.3</c:v>
                </c:pt>
                <c:pt idx="1459">
                  <c:v>3.6</c:v>
                </c:pt>
                <c:pt idx="1460">
                  <c:v>5.3</c:v>
                </c:pt>
                <c:pt idx="1461">
                  <c:v>5.9</c:v>
                </c:pt>
                <c:pt idx="1462">
                  <c:v>6.9</c:v>
                </c:pt>
                <c:pt idx="1463">
                  <c:v>6.9</c:v>
                </c:pt>
                <c:pt idx="1464">
                  <c:v>6.1</c:v>
                </c:pt>
                <c:pt idx="1465">
                  <c:v>8.5</c:v>
                </c:pt>
                <c:pt idx="1466">
                  <c:v>6.3</c:v>
                </c:pt>
                <c:pt idx="1467">
                  <c:v>7.3</c:v>
                </c:pt>
                <c:pt idx="1468">
                  <c:v>6.3</c:v>
                </c:pt>
                <c:pt idx="1469">
                  <c:v>7.2</c:v>
                </c:pt>
                <c:pt idx="1470">
                  <c:v>7.3</c:v>
                </c:pt>
                <c:pt idx="1471">
                  <c:v>6.3</c:v>
                </c:pt>
                <c:pt idx="1472">
                  <c:v>8.1</c:v>
                </c:pt>
                <c:pt idx="1473">
                  <c:v>6.9</c:v>
                </c:pt>
                <c:pt idx="1474">
                  <c:v>6.3</c:v>
                </c:pt>
                <c:pt idx="1475">
                  <c:v>7.3</c:v>
                </c:pt>
                <c:pt idx="1476">
                  <c:v>6.1</c:v>
                </c:pt>
                <c:pt idx="1477">
                  <c:v>6.9</c:v>
                </c:pt>
                <c:pt idx="1478">
                  <c:v>7.2</c:v>
                </c:pt>
                <c:pt idx="1479">
                  <c:v>6.4</c:v>
                </c:pt>
                <c:pt idx="1480">
                  <c:v>6.4</c:v>
                </c:pt>
                <c:pt idx="1481">
                  <c:v>8.3000000000000007</c:v>
                </c:pt>
                <c:pt idx="1482">
                  <c:v>7.2</c:v>
                </c:pt>
                <c:pt idx="1483">
                  <c:v>6.8</c:v>
                </c:pt>
                <c:pt idx="1484">
                  <c:v>6.5</c:v>
                </c:pt>
                <c:pt idx="1485">
                  <c:v>7.8</c:v>
                </c:pt>
                <c:pt idx="1486">
                  <c:v>7.6</c:v>
                </c:pt>
                <c:pt idx="1487">
                  <c:v>7.2</c:v>
                </c:pt>
                <c:pt idx="1488">
                  <c:v>6.7</c:v>
                </c:pt>
                <c:pt idx="1489">
                  <c:v>6.8</c:v>
                </c:pt>
                <c:pt idx="1490">
                  <c:v>6.3</c:v>
                </c:pt>
                <c:pt idx="1491">
                  <c:v>6.2</c:v>
                </c:pt>
                <c:pt idx="1492">
                  <c:v>6.2</c:v>
                </c:pt>
                <c:pt idx="1493">
                  <c:v>8.6</c:v>
                </c:pt>
                <c:pt idx="1494">
                  <c:v>8</c:v>
                </c:pt>
                <c:pt idx="1495">
                  <c:v>7</c:v>
                </c:pt>
                <c:pt idx="1496">
                  <c:v>8</c:v>
                </c:pt>
                <c:pt idx="1497">
                  <c:v>8.1</c:v>
                </c:pt>
                <c:pt idx="1498">
                  <c:v>6.7</c:v>
                </c:pt>
                <c:pt idx="1499">
                  <c:v>7.9</c:v>
                </c:pt>
                <c:pt idx="1500">
                  <c:v>6.1</c:v>
                </c:pt>
                <c:pt idx="1501">
                  <c:v>4.2</c:v>
                </c:pt>
                <c:pt idx="1502">
                  <c:v>6.1</c:v>
                </c:pt>
                <c:pt idx="1503">
                  <c:v>6.6</c:v>
                </c:pt>
                <c:pt idx="1504">
                  <c:v>7.5</c:v>
                </c:pt>
                <c:pt idx="1505">
                  <c:v>7.4</c:v>
                </c:pt>
                <c:pt idx="1506">
                  <c:v>7.2</c:v>
                </c:pt>
                <c:pt idx="1507">
                  <c:v>6.9</c:v>
                </c:pt>
                <c:pt idx="1508">
                  <c:v>7.4</c:v>
                </c:pt>
                <c:pt idx="1509">
                  <c:v>5.4</c:v>
                </c:pt>
                <c:pt idx="1510">
                  <c:v>6.8</c:v>
                </c:pt>
                <c:pt idx="1511">
                  <c:v>6.3</c:v>
                </c:pt>
                <c:pt idx="1512">
                  <c:v>7.2</c:v>
                </c:pt>
                <c:pt idx="1513">
                  <c:v>6.9</c:v>
                </c:pt>
                <c:pt idx="1514">
                  <c:v>6</c:v>
                </c:pt>
                <c:pt idx="1515">
                  <c:v>5.9</c:v>
                </c:pt>
                <c:pt idx="1516">
                  <c:v>5.4</c:v>
                </c:pt>
                <c:pt idx="1517">
                  <c:v>5.9</c:v>
                </c:pt>
                <c:pt idx="1518">
                  <c:v>6.1</c:v>
                </c:pt>
                <c:pt idx="1519">
                  <c:v>7.7</c:v>
                </c:pt>
                <c:pt idx="1520">
                  <c:v>5.8</c:v>
                </c:pt>
                <c:pt idx="1521">
                  <c:v>7.6</c:v>
                </c:pt>
                <c:pt idx="1522">
                  <c:v>6.1</c:v>
                </c:pt>
                <c:pt idx="1523">
                  <c:v>5.4</c:v>
                </c:pt>
                <c:pt idx="1524">
                  <c:v>5.0999999999999996</c:v>
                </c:pt>
                <c:pt idx="1525">
                  <c:v>6.4</c:v>
                </c:pt>
                <c:pt idx="1526">
                  <c:v>6.3</c:v>
                </c:pt>
                <c:pt idx="1527">
                  <c:v>7.5</c:v>
                </c:pt>
                <c:pt idx="1528">
                  <c:v>7.1</c:v>
                </c:pt>
                <c:pt idx="1529">
                  <c:v>7.8</c:v>
                </c:pt>
                <c:pt idx="1530">
                  <c:v>6.5</c:v>
                </c:pt>
                <c:pt idx="1531">
                  <c:v>6.6</c:v>
                </c:pt>
                <c:pt idx="1532">
                  <c:v>7.4</c:v>
                </c:pt>
                <c:pt idx="1533">
                  <c:v>7.6</c:v>
                </c:pt>
                <c:pt idx="1534">
                  <c:v>7.5</c:v>
                </c:pt>
                <c:pt idx="1535">
                  <c:v>6.6</c:v>
                </c:pt>
                <c:pt idx="1536">
                  <c:v>7.2</c:v>
                </c:pt>
                <c:pt idx="1537">
                  <c:v>7.6</c:v>
                </c:pt>
                <c:pt idx="1538">
                  <c:v>6.2</c:v>
                </c:pt>
                <c:pt idx="1539">
                  <c:v>5.6</c:v>
                </c:pt>
                <c:pt idx="1540">
                  <c:v>7.6</c:v>
                </c:pt>
                <c:pt idx="1541">
                  <c:v>6.6</c:v>
                </c:pt>
                <c:pt idx="1542">
                  <c:v>7</c:v>
                </c:pt>
                <c:pt idx="1543">
                  <c:v>2.7</c:v>
                </c:pt>
                <c:pt idx="1544">
                  <c:v>7.6</c:v>
                </c:pt>
                <c:pt idx="1545">
                  <c:v>6.6</c:v>
                </c:pt>
                <c:pt idx="1546">
                  <c:v>6.9</c:v>
                </c:pt>
                <c:pt idx="1547">
                  <c:v>6.8</c:v>
                </c:pt>
                <c:pt idx="1548">
                  <c:v>3.7</c:v>
                </c:pt>
                <c:pt idx="1549">
                  <c:v>6.1</c:v>
                </c:pt>
                <c:pt idx="1550">
                  <c:v>5.9</c:v>
                </c:pt>
                <c:pt idx="1551">
                  <c:v>6.7</c:v>
                </c:pt>
                <c:pt idx="1552">
                  <c:v>6.9</c:v>
                </c:pt>
                <c:pt idx="1553">
                  <c:v>5.5</c:v>
                </c:pt>
                <c:pt idx="1554">
                  <c:v>7.1</c:v>
                </c:pt>
                <c:pt idx="1555">
                  <c:v>7.1</c:v>
                </c:pt>
                <c:pt idx="1556">
                  <c:v>7.3</c:v>
                </c:pt>
                <c:pt idx="1557">
                  <c:v>3.4</c:v>
                </c:pt>
                <c:pt idx="1558">
                  <c:v>6.8</c:v>
                </c:pt>
                <c:pt idx="1559">
                  <c:v>6.9</c:v>
                </c:pt>
                <c:pt idx="1560">
                  <c:v>7</c:v>
                </c:pt>
                <c:pt idx="1561">
                  <c:v>5.5</c:v>
                </c:pt>
                <c:pt idx="1562">
                  <c:v>5.0999999999999996</c:v>
                </c:pt>
                <c:pt idx="1563">
                  <c:v>6.2</c:v>
                </c:pt>
                <c:pt idx="1564">
                  <c:v>5.9</c:v>
                </c:pt>
                <c:pt idx="1565">
                  <c:v>5.2</c:v>
                </c:pt>
                <c:pt idx="1566">
                  <c:v>6.2</c:v>
                </c:pt>
                <c:pt idx="1567">
                  <c:v>5.5</c:v>
                </c:pt>
                <c:pt idx="1568">
                  <c:v>7.4</c:v>
                </c:pt>
                <c:pt idx="1569">
                  <c:v>4.4000000000000004</c:v>
                </c:pt>
                <c:pt idx="1570">
                  <c:v>6.3</c:v>
                </c:pt>
                <c:pt idx="1571">
                  <c:v>6.1</c:v>
                </c:pt>
                <c:pt idx="1572">
                  <c:v>5.3</c:v>
                </c:pt>
                <c:pt idx="1573">
                  <c:v>5.4</c:v>
                </c:pt>
                <c:pt idx="1574">
                  <c:v>6.7</c:v>
                </c:pt>
                <c:pt idx="1575">
                  <c:v>5.9</c:v>
                </c:pt>
                <c:pt idx="1576">
                  <c:v>7.3</c:v>
                </c:pt>
                <c:pt idx="1577">
                  <c:v>5.5</c:v>
                </c:pt>
                <c:pt idx="1578">
                  <c:v>5.8</c:v>
                </c:pt>
                <c:pt idx="1579">
                  <c:v>4.5999999999999996</c:v>
                </c:pt>
                <c:pt idx="1580">
                  <c:v>6.7</c:v>
                </c:pt>
                <c:pt idx="1581">
                  <c:v>5.0999999999999996</c:v>
                </c:pt>
                <c:pt idx="1582">
                  <c:v>5.6</c:v>
                </c:pt>
                <c:pt idx="1583">
                  <c:v>7</c:v>
                </c:pt>
                <c:pt idx="1584">
                  <c:v>6.4</c:v>
                </c:pt>
                <c:pt idx="1585">
                  <c:v>6.7</c:v>
                </c:pt>
                <c:pt idx="1586">
                  <c:v>4.0999999999999996</c:v>
                </c:pt>
                <c:pt idx="1587">
                  <c:v>5.5</c:v>
                </c:pt>
                <c:pt idx="1588">
                  <c:v>2.7</c:v>
                </c:pt>
                <c:pt idx="1589">
                  <c:v>6.4</c:v>
                </c:pt>
                <c:pt idx="1590">
                  <c:v>4.8</c:v>
                </c:pt>
                <c:pt idx="1591">
                  <c:v>6.1</c:v>
                </c:pt>
                <c:pt idx="1592">
                  <c:v>4.8</c:v>
                </c:pt>
                <c:pt idx="1593">
                  <c:v>7</c:v>
                </c:pt>
                <c:pt idx="1594">
                  <c:v>6.8</c:v>
                </c:pt>
                <c:pt idx="1595">
                  <c:v>5.6</c:v>
                </c:pt>
                <c:pt idx="1596">
                  <c:v>6.1</c:v>
                </c:pt>
                <c:pt idx="1597">
                  <c:v>7.9</c:v>
                </c:pt>
                <c:pt idx="1598">
                  <c:v>8.4</c:v>
                </c:pt>
                <c:pt idx="1599">
                  <c:v>6.5</c:v>
                </c:pt>
                <c:pt idx="1600">
                  <c:v>7.1</c:v>
                </c:pt>
                <c:pt idx="1601">
                  <c:v>6.6</c:v>
                </c:pt>
                <c:pt idx="1602">
                  <c:v>7</c:v>
                </c:pt>
                <c:pt idx="1603">
                  <c:v>5.6</c:v>
                </c:pt>
                <c:pt idx="1604">
                  <c:v>4.8</c:v>
                </c:pt>
                <c:pt idx="1605">
                  <c:v>7.5</c:v>
                </c:pt>
                <c:pt idx="1606">
                  <c:v>6</c:v>
                </c:pt>
                <c:pt idx="1607">
                  <c:v>6.8</c:v>
                </c:pt>
                <c:pt idx="1608">
                  <c:v>6.5</c:v>
                </c:pt>
                <c:pt idx="1609">
                  <c:v>7.9</c:v>
                </c:pt>
                <c:pt idx="1610">
                  <c:v>6.4</c:v>
                </c:pt>
                <c:pt idx="1611">
                  <c:v>5.8</c:v>
                </c:pt>
                <c:pt idx="1612">
                  <c:v>7.7</c:v>
                </c:pt>
                <c:pt idx="1613">
                  <c:v>5.3</c:v>
                </c:pt>
                <c:pt idx="1614">
                  <c:v>5.3</c:v>
                </c:pt>
                <c:pt idx="1615">
                  <c:v>7.5</c:v>
                </c:pt>
                <c:pt idx="1616">
                  <c:v>6.9</c:v>
                </c:pt>
                <c:pt idx="1617">
                  <c:v>4.9000000000000004</c:v>
                </c:pt>
                <c:pt idx="1618">
                  <c:v>7.1</c:v>
                </c:pt>
                <c:pt idx="1619">
                  <c:v>8</c:v>
                </c:pt>
                <c:pt idx="1620">
                  <c:v>7.9</c:v>
                </c:pt>
                <c:pt idx="1621">
                  <c:v>7.6</c:v>
                </c:pt>
                <c:pt idx="1622">
                  <c:v>5.9</c:v>
                </c:pt>
                <c:pt idx="1623">
                  <c:v>6.3</c:v>
                </c:pt>
                <c:pt idx="1624">
                  <c:v>6.4</c:v>
                </c:pt>
                <c:pt idx="1625">
                  <c:v>8.1999999999999993</c:v>
                </c:pt>
                <c:pt idx="1626">
                  <c:v>6.9</c:v>
                </c:pt>
                <c:pt idx="1627">
                  <c:v>7.8</c:v>
                </c:pt>
                <c:pt idx="1628">
                  <c:v>6.7</c:v>
                </c:pt>
                <c:pt idx="1629">
                  <c:v>7.5</c:v>
                </c:pt>
                <c:pt idx="1630">
                  <c:v>7.4</c:v>
                </c:pt>
                <c:pt idx="1631">
                  <c:v>5.2</c:v>
                </c:pt>
                <c:pt idx="1632">
                  <c:v>7.6</c:v>
                </c:pt>
                <c:pt idx="1633">
                  <c:v>7.3</c:v>
                </c:pt>
                <c:pt idx="1634">
                  <c:v>6.6</c:v>
                </c:pt>
                <c:pt idx="1635">
                  <c:v>6.8</c:v>
                </c:pt>
                <c:pt idx="1636">
                  <c:v>6.9</c:v>
                </c:pt>
                <c:pt idx="1637">
                  <c:v>5.8</c:v>
                </c:pt>
                <c:pt idx="1638">
                  <c:v>6.6</c:v>
                </c:pt>
                <c:pt idx="1639">
                  <c:v>6.7</c:v>
                </c:pt>
                <c:pt idx="1640">
                  <c:v>6.7</c:v>
                </c:pt>
                <c:pt idx="1641">
                  <c:v>6.3</c:v>
                </c:pt>
                <c:pt idx="1642">
                  <c:v>7.7</c:v>
                </c:pt>
                <c:pt idx="1643">
                  <c:v>6.1</c:v>
                </c:pt>
                <c:pt idx="1644">
                  <c:v>4.9000000000000004</c:v>
                </c:pt>
                <c:pt idx="1645">
                  <c:v>6.2</c:v>
                </c:pt>
                <c:pt idx="1646">
                  <c:v>7.8</c:v>
                </c:pt>
                <c:pt idx="1647">
                  <c:v>8.1999999999999993</c:v>
                </c:pt>
                <c:pt idx="1648">
                  <c:v>6.9</c:v>
                </c:pt>
                <c:pt idx="1649">
                  <c:v>6.2</c:v>
                </c:pt>
                <c:pt idx="1650">
                  <c:v>6.9</c:v>
                </c:pt>
                <c:pt idx="1651">
                  <c:v>4.8</c:v>
                </c:pt>
                <c:pt idx="1652">
                  <c:v>8</c:v>
                </c:pt>
                <c:pt idx="1653">
                  <c:v>5.3</c:v>
                </c:pt>
                <c:pt idx="1654">
                  <c:v>6.7</c:v>
                </c:pt>
                <c:pt idx="1655">
                  <c:v>5.4</c:v>
                </c:pt>
                <c:pt idx="1656">
                  <c:v>5.4</c:v>
                </c:pt>
                <c:pt idx="1657">
                  <c:v>4.9000000000000004</c:v>
                </c:pt>
                <c:pt idx="1658">
                  <c:v>6.1</c:v>
                </c:pt>
                <c:pt idx="1659">
                  <c:v>5.8</c:v>
                </c:pt>
                <c:pt idx="1660">
                  <c:v>7</c:v>
                </c:pt>
                <c:pt idx="1661">
                  <c:v>6.5</c:v>
                </c:pt>
                <c:pt idx="1662">
                  <c:v>6.6</c:v>
                </c:pt>
                <c:pt idx="1663">
                  <c:v>5.7</c:v>
                </c:pt>
                <c:pt idx="1664">
                  <c:v>6.6</c:v>
                </c:pt>
                <c:pt idx="1665">
                  <c:v>7</c:v>
                </c:pt>
                <c:pt idx="1666">
                  <c:v>7.4</c:v>
                </c:pt>
                <c:pt idx="1667">
                  <c:v>5.3</c:v>
                </c:pt>
                <c:pt idx="1668">
                  <c:v>7.4</c:v>
                </c:pt>
                <c:pt idx="1669">
                  <c:v>7.4</c:v>
                </c:pt>
                <c:pt idx="1670">
                  <c:v>6.8</c:v>
                </c:pt>
                <c:pt idx="1671">
                  <c:v>7.2</c:v>
                </c:pt>
                <c:pt idx="1672">
                  <c:v>6</c:v>
                </c:pt>
                <c:pt idx="1673">
                  <c:v>6.6</c:v>
                </c:pt>
                <c:pt idx="1674">
                  <c:v>7.9</c:v>
                </c:pt>
                <c:pt idx="1675">
                  <c:v>5.7</c:v>
                </c:pt>
                <c:pt idx="1676">
                  <c:v>7.1</c:v>
                </c:pt>
                <c:pt idx="1677">
                  <c:v>5.6</c:v>
                </c:pt>
                <c:pt idx="1678">
                  <c:v>7.8</c:v>
                </c:pt>
                <c:pt idx="1679">
                  <c:v>7.9</c:v>
                </c:pt>
                <c:pt idx="1680">
                  <c:v>6.9</c:v>
                </c:pt>
                <c:pt idx="1681">
                  <c:v>7.7</c:v>
                </c:pt>
                <c:pt idx="1682">
                  <c:v>6.9</c:v>
                </c:pt>
                <c:pt idx="1683">
                  <c:v>6</c:v>
                </c:pt>
                <c:pt idx="1684">
                  <c:v>6.2</c:v>
                </c:pt>
                <c:pt idx="1685">
                  <c:v>5.9</c:v>
                </c:pt>
                <c:pt idx="1686">
                  <c:v>6.8</c:v>
                </c:pt>
                <c:pt idx="1687">
                  <c:v>3.6</c:v>
                </c:pt>
                <c:pt idx="1688">
                  <c:v>6.7</c:v>
                </c:pt>
                <c:pt idx="1689">
                  <c:v>6.3</c:v>
                </c:pt>
                <c:pt idx="1690">
                  <c:v>6.4</c:v>
                </c:pt>
                <c:pt idx="1691">
                  <c:v>6.4</c:v>
                </c:pt>
                <c:pt idx="1692">
                  <c:v>5.7</c:v>
                </c:pt>
                <c:pt idx="1693">
                  <c:v>6.2</c:v>
                </c:pt>
                <c:pt idx="1694">
                  <c:v>5.2</c:v>
                </c:pt>
                <c:pt idx="1695">
                  <c:v>6.1</c:v>
                </c:pt>
                <c:pt idx="1696">
                  <c:v>7.1</c:v>
                </c:pt>
                <c:pt idx="1697">
                  <c:v>7.2</c:v>
                </c:pt>
                <c:pt idx="1698">
                  <c:v>6.5</c:v>
                </c:pt>
                <c:pt idx="1699">
                  <c:v>6</c:v>
                </c:pt>
                <c:pt idx="1700">
                  <c:v>7</c:v>
                </c:pt>
                <c:pt idx="1701">
                  <c:v>7</c:v>
                </c:pt>
                <c:pt idx="1702">
                  <c:v>7.5</c:v>
                </c:pt>
                <c:pt idx="1703">
                  <c:v>6.6</c:v>
                </c:pt>
                <c:pt idx="1704">
                  <c:v>7.4</c:v>
                </c:pt>
                <c:pt idx="1705">
                  <c:v>6.5</c:v>
                </c:pt>
                <c:pt idx="1706">
                  <c:v>6.2</c:v>
                </c:pt>
                <c:pt idx="1707">
                  <c:v>7.8</c:v>
                </c:pt>
                <c:pt idx="1708">
                  <c:v>5.2</c:v>
                </c:pt>
                <c:pt idx="1709">
                  <c:v>6.5</c:v>
                </c:pt>
                <c:pt idx="1710">
                  <c:v>6.5</c:v>
                </c:pt>
                <c:pt idx="1711">
                  <c:v>5.2</c:v>
                </c:pt>
                <c:pt idx="1712">
                  <c:v>7.2</c:v>
                </c:pt>
                <c:pt idx="1713">
                  <c:v>7.1</c:v>
                </c:pt>
                <c:pt idx="1714">
                  <c:v>4.5</c:v>
                </c:pt>
                <c:pt idx="1715">
                  <c:v>5.7</c:v>
                </c:pt>
                <c:pt idx="1716">
                  <c:v>6</c:v>
                </c:pt>
                <c:pt idx="1717">
                  <c:v>6.4</c:v>
                </c:pt>
                <c:pt idx="1718">
                  <c:v>5.2</c:v>
                </c:pt>
                <c:pt idx="1719">
                  <c:v>4.3</c:v>
                </c:pt>
                <c:pt idx="1720">
                  <c:v>6.1</c:v>
                </c:pt>
                <c:pt idx="1721">
                  <c:v>6.8</c:v>
                </c:pt>
                <c:pt idx="1722">
                  <c:v>5.2</c:v>
                </c:pt>
                <c:pt idx="1723">
                  <c:v>6.5</c:v>
                </c:pt>
                <c:pt idx="1724">
                  <c:v>7.5</c:v>
                </c:pt>
                <c:pt idx="1725">
                  <c:v>7.1</c:v>
                </c:pt>
                <c:pt idx="1726">
                  <c:v>6.9</c:v>
                </c:pt>
                <c:pt idx="1727">
                  <c:v>8</c:v>
                </c:pt>
                <c:pt idx="1728">
                  <c:v>8.1999999999999993</c:v>
                </c:pt>
                <c:pt idx="1729">
                  <c:v>6.4</c:v>
                </c:pt>
                <c:pt idx="1730">
                  <c:v>7.9</c:v>
                </c:pt>
                <c:pt idx="1731">
                  <c:v>6.7</c:v>
                </c:pt>
                <c:pt idx="1732">
                  <c:v>6.1</c:v>
                </c:pt>
                <c:pt idx="1733">
                  <c:v>8.9</c:v>
                </c:pt>
                <c:pt idx="1734">
                  <c:v>8.1</c:v>
                </c:pt>
                <c:pt idx="1735">
                  <c:v>6.2</c:v>
                </c:pt>
                <c:pt idx="1736">
                  <c:v>4.9000000000000004</c:v>
                </c:pt>
                <c:pt idx="1737">
                  <c:v>5.8</c:v>
                </c:pt>
                <c:pt idx="1738">
                  <c:v>6</c:v>
                </c:pt>
                <c:pt idx="1739">
                  <c:v>7</c:v>
                </c:pt>
                <c:pt idx="1740">
                  <c:v>6</c:v>
                </c:pt>
                <c:pt idx="1741">
                  <c:v>7.9</c:v>
                </c:pt>
                <c:pt idx="1742">
                  <c:v>8.1</c:v>
                </c:pt>
                <c:pt idx="1743">
                  <c:v>6.2</c:v>
                </c:pt>
                <c:pt idx="1744">
                  <c:v>6.7</c:v>
                </c:pt>
                <c:pt idx="1745">
                  <c:v>7.3</c:v>
                </c:pt>
                <c:pt idx="1746">
                  <c:v>4.5999999999999996</c:v>
                </c:pt>
                <c:pt idx="1747">
                  <c:v>6.1</c:v>
                </c:pt>
                <c:pt idx="1748">
                  <c:v>6.2</c:v>
                </c:pt>
                <c:pt idx="1749">
                  <c:v>7.8</c:v>
                </c:pt>
                <c:pt idx="1750">
                  <c:v>6.1</c:v>
                </c:pt>
                <c:pt idx="1751">
                  <c:v>5.8</c:v>
                </c:pt>
                <c:pt idx="1752">
                  <c:v>6.5</c:v>
                </c:pt>
                <c:pt idx="1753">
                  <c:v>7.2</c:v>
                </c:pt>
                <c:pt idx="1754">
                  <c:v>7.8</c:v>
                </c:pt>
                <c:pt idx="1755">
                  <c:v>4.7</c:v>
                </c:pt>
                <c:pt idx="1756">
                  <c:v>6.8</c:v>
                </c:pt>
                <c:pt idx="1757">
                  <c:v>5.9</c:v>
                </c:pt>
                <c:pt idx="1758">
                  <c:v>7.2</c:v>
                </c:pt>
                <c:pt idx="1759">
                  <c:v>8.6999999999999993</c:v>
                </c:pt>
                <c:pt idx="1760">
                  <c:v>5</c:v>
                </c:pt>
                <c:pt idx="1761">
                  <c:v>6.6</c:v>
                </c:pt>
                <c:pt idx="1762">
                  <c:v>8.3000000000000007</c:v>
                </c:pt>
                <c:pt idx="1763">
                  <c:v>6.7</c:v>
                </c:pt>
                <c:pt idx="1764">
                  <c:v>7.8</c:v>
                </c:pt>
                <c:pt idx="1765">
                  <c:v>6.5</c:v>
                </c:pt>
                <c:pt idx="1766">
                  <c:v>6.1</c:v>
                </c:pt>
                <c:pt idx="1767">
                  <c:v>8.1</c:v>
                </c:pt>
                <c:pt idx="1768">
                  <c:v>5.2</c:v>
                </c:pt>
                <c:pt idx="1769">
                  <c:v>5.6</c:v>
                </c:pt>
                <c:pt idx="1770">
                  <c:v>5.8</c:v>
                </c:pt>
                <c:pt idx="1771">
                  <c:v>6.6</c:v>
                </c:pt>
                <c:pt idx="1772">
                  <c:v>6.6</c:v>
                </c:pt>
                <c:pt idx="1773">
                  <c:v>5.5</c:v>
                </c:pt>
                <c:pt idx="1774">
                  <c:v>7</c:v>
                </c:pt>
                <c:pt idx="1775">
                  <c:v>6.5</c:v>
                </c:pt>
                <c:pt idx="1776">
                  <c:v>5.8</c:v>
                </c:pt>
                <c:pt idx="1777">
                  <c:v>5.6</c:v>
                </c:pt>
                <c:pt idx="1778">
                  <c:v>5.6</c:v>
                </c:pt>
                <c:pt idx="1779">
                  <c:v>5.8</c:v>
                </c:pt>
                <c:pt idx="1780">
                  <c:v>7.6</c:v>
                </c:pt>
                <c:pt idx="1781">
                  <c:v>6.4</c:v>
                </c:pt>
                <c:pt idx="1782">
                  <c:v>6.3</c:v>
                </c:pt>
                <c:pt idx="1783">
                  <c:v>4.5999999999999996</c:v>
                </c:pt>
                <c:pt idx="1784">
                  <c:v>6.5</c:v>
                </c:pt>
                <c:pt idx="1785">
                  <c:v>7.5</c:v>
                </c:pt>
                <c:pt idx="1786">
                  <c:v>7.5</c:v>
                </c:pt>
                <c:pt idx="1787">
                  <c:v>5.3</c:v>
                </c:pt>
                <c:pt idx="1788">
                  <c:v>7.5</c:v>
                </c:pt>
                <c:pt idx="1789">
                  <c:v>3.3</c:v>
                </c:pt>
                <c:pt idx="1790">
                  <c:v>3.5</c:v>
                </c:pt>
                <c:pt idx="1791">
                  <c:v>9.3000000000000007</c:v>
                </c:pt>
                <c:pt idx="1792">
                  <c:v>4.8</c:v>
                </c:pt>
                <c:pt idx="1793">
                  <c:v>6.9</c:v>
                </c:pt>
                <c:pt idx="1794">
                  <c:v>6</c:v>
                </c:pt>
                <c:pt idx="1795">
                  <c:v>7.3</c:v>
                </c:pt>
                <c:pt idx="1796">
                  <c:v>6.6</c:v>
                </c:pt>
                <c:pt idx="1797">
                  <c:v>7.5</c:v>
                </c:pt>
                <c:pt idx="1798">
                  <c:v>6.9</c:v>
                </c:pt>
                <c:pt idx="1799">
                  <c:v>6.8</c:v>
                </c:pt>
                <c:pt idx="1800">
                  <c:v>6.3</c:v>
                </c:pt>
                <c:pt idx="1801">
                  <c:v>6.4</c:v>
                </c:pt>
                <c:pt idx="1802">
                  <c:v>5.6</c:v>
                </c:pt>
                <c:pt idx="1803">
                  <c:v>6.3</c:v>
                </c:pt>
                <c:pt idx="1804">
                  <c:v>7.3</c:v>
                </c:pt>
                <c:pt idx="1805">
                  <c:v>6.6</c:v>
                </c:pt>
                <c:pt idx="1806">
                  <c:v>4.5999999999999996</c:v>
                </c:pt>
                <c:pt idx="1807">
                  <c:v>5.0999999999999996</c:v>
                </c:pt>
                <c:pt idx="1808">
                  <c:v>5.6</c:v>
                </c:pt>
                <c:pt idx="1809">
                  <c:v>5.3</c:v>
                </c:pt>
                <c:pt idx="1810">
                  <c:v>5.6</c:v>
                </c:pt>
                <c:pt idx="1811">
                  <c:v>5.9</c:v>
                </c:pt>
                <c:pt idx="1812">
                  <c:v>4.7</c:v>
                </c:pt>
                <c:pt idx="1813">
                  <c:v>4.8</c:v>
                </c:pt>
                <c:pt idx="1814">
                  <c:v>6.8</c:v>
                </c:pt>
                <c:pt idx="1815">
                  <c:v>5.4</c:v>
                </c:pt>
                <c:pt idx="1816">
                  <c:v>5.0999999999999996</c:v>
                </c:pt>
                <c:pt idx="1817">
                  <c:v>7</c:v>
                </c:pt>
                <c:pt idx="1818">
                  <c:v>4</c:v>
                </c:pt>
                <c:pt idx="1819">
                  <c:v>7.3</c:v>
                </c:pt>
                <c:pt idx="1820">
                  <c:v>6.8</c:v>
                </c:pt>
                <c:pt idx="1821">
                  <c:v>7</c:v>
                </c:pt>
                <c:pt idx="1822">
                  <c:v>7.1</c:v>
                </c:pt>
                <c:pt idx="1823">
                  <c:v>6.9</c:v>
                </c:pt>
                <c:pt idx="1824">
                  <c:v>7.3</c:v>
                </c:pt>
                <c:pt idx="1825">
                  <c:v>8.1999999999999993</c:v>
                </c:pt>
                <c:pt idx="1826">
                  <c:v>7.1</c:v>
                </c:pt>
                <c:pt idx="1827">
                  <c:v>7.7</c:v>
                </c:pt>
                <c:pt idx="1828">
                  <c:v>6.5</c:v>
                </c:pt>
                <c:pt idx="1829">
                  <c:v>4.9000000000000004</c:v>
                </c:pt>
                <c:pt idx="1830">
                  <c:v>6.4</c:v>
                </c:pt>
                <c:pt idx="1831">
                  <c:v>5.9</c:v>
                </c:pt>
                <c:pt idx="1832">
                  <c:v>6.2</c:v>
                </c:pt>
                <c:pt idx="1833">
                  <c:v>5.8</c:v>
                </c:pt>
                <c:pt idx="1834">
                  <c:v>6.7</c:v>
                </c:pt>
                <c:pt idx="1835">
                  <c:v>5.9</c:v>
                </c:pt>
                <c:pt idx="1836">
                  <c:v>7.3</c:v>
                </c:pt>
                <c:pt idx="1837">
                  <c:v>4.0999999999999996</c:v>
                </c:pt>
                <c:pt idx="1838">
                  <c:v>4.9000000000000004</c:v>
                </c:pt>
                <c:pt idx="1839">
                  <c:v>7.9</c:v>
                </c:pt>
                <c:pt idx="1840">
                  <c:v>5.2</c:v>
                </c:pt>
                <c:pt idx="1841">
                  <c:v>4.0999999999999996</c:v>
                </c:pt>
                <c:pt idx="1842">
                  <c:v>6.6</c:v>
                </c:pt>
                <c:pt idx="1843">
                  <c:v>2.9</c:v>
                </c:pt>
                <c:pt idx="1844">
                  <c:v>6.5</c:v>
                </c:pt>
                <c:pt idx="1845">
                  <c:v>7.2</c:v>
                </c:pt>
                <c:pt idx="1846">
                  <c:v>6.8</c:v>
                </c:pt>
                <c:pt idx="1847">
                  <c:v>7.8</c:v>
                </c:pt>
                <c:pt idx="1848">
                  <c:v>6.7</c:v>
                </c:pt>
                <c:pt idx="1849">
                  <c:v>7.1</c:v>
                </c:pt>
                <c:pt idx="1850">
                  <c:v>5.7</c:v>
                </c:pt>
                <c:pt idx="1851">
                  <c:v>5.3</c:v>
                </c:pt>
                <c:pt idx="1852">
                  <c:v>6.5</c:v>
                </c:pt>
                <c:pt idx="1853">
                  <c:v>7.7</c:v>
                </c:pt>
                <c:pt idx="1854">
                  <c:v>6.1</c:v>
                </c:pt>
                <c:pt idx="1855">
                  <c:v>7.3</c:v>
                </c:pt>
                <c:pt idx="1856">
                  <c:v>7.2</c:v>
                </c:pt>
                <c:pt idx="1857">
                  <c:v>6.1</c:v>
                </c:pt>
                <c:pt idx="1858">
                  <c:v>5.8</c:v>
                </c:pt>
                <c:pt idx="1859">
                  <c:v>5.7</c:v>
                </c:pt>
                <c:pt idx="1860">
                  <c:v>6.7</c:v>
                </c:pt>
                <c:pt idx="1861">
                  <c:v>6.5</c:v>
                </c:pt>
                <c:pt idx="1862">
                  <c:v>7.2</c:v>
                </c:pt>
                <c:pt idx="1863">
                  <c:v>7.6</c:v>
                </c:pt>
                <c:pt idx="1864">
                  <c:v>4.5999999999999996</c:v>
                </c:pt>
                <c:pt idx="1865">
                  <c:v>6.9</c:v>
                </c:pt>
                <c:pt idx="1866">
                  <c:v>6.6</c:v>
                </c:pt>
                <c:pt idx="1867">
                  <c:v>6.3</c:v>
                </c:pt>
                <c:pt idx="1868">
                  <c:v>6.2</c:v>
                </c:pt>
                <c:pt idx="1869">
                  <c:v>5.3</c:v>
                </c:pt>
                <c:pt idx="1870">
                  <c:v>7.3</c:v>
                </c:pt>
                <c:pt idx="1871">
                  <c:v>5.6</c:v>
                </c:pt>
                <c:pt idx="1872">
                  <c:v>6.2</c:v>
                </c:pt>
                <c:pt idx="1873">
                  <c:v>5.2</c:v>
                </c:pt>
                <c:pt idx="1874">
                  <c:v>5.3</c:v>
                </c:pt>
                <c:pt idx="1875">
                  <c:v>5.4</c:v>
                </c:pt>
                <c:pt idx="1876">
                  <c:v>4.9000000000000004</c:v>
                </c:pt>
                <c:pt idx="1877">
                  <c:v>5.5</c:v>
                </c:pt>
                <c:pt idx="1878">
                  <c:v>6.7</c:v>
                </c:pt>
                <c:pt idx="1879">
                  <c:v>3.9</c:v>
                </c:pt>
                <c:pt idx="1880">
                  <c:v>7.2</c:v>
                </c:pt>
                <c:pt idx="1881">
                  <c:v>5.0999999999999996</c:v>
                </c:pt>
                <c:pt idx="1882">
                  <c:v>6.5</c:v>
                </c:pt>
                <c:pt idx="1883">
                  <c:v>8.1999999999999993</c:v>
                </c:pt>
                <c:pt idx="1884">
                  <c:v>7.7</c:v>
                </c:pt>
                <c:pt idx="1885">
                  <c:v>6.1</c:v>
                </c:pt>
                <c:pt idx="1886">
                  <c:v>8.8000000000000007</c:v>
                </c:pt>
                <c:pt idx="1887">
                  <c:v>6.8</c:v>
                </c:pt>
                <c:pt idx="1888">
                  <c:v>6.8</c:v>
                </c:pt>
                <c:pt idx="1889">
                  <c:v>6.7</c:v>
                </c:pt>
                <c:pt idx="1890">
                  <c:v>7.1</c:v>
                </c:pt>
                <c:pt idx="1891">
                  <c:v>7.1</c:v>
                </c:pt>
                <c:pt idx="1892">
                  <c:v>6.1</c:v>
                </c:pt>
                <c:pt idx="1893">
                  <c:v>8</c:v>
                </c:pt>
                <c:pt idx="1894">
                  <c:v>6.6</c:v>
                </c:pt>
                <c:pt idx="1895">
                  <c:v>5.4</c:v>
                </c:pt>
                <c:pt idx="1896">
                  <c:v>6.1</c:v>
                </c:pt>
                <c:pt idx="1897">
                  <c:v>5.6</c:v>
                </c:pt>
                <c:pt idx="1898">
                  <c:v>5.8</c:v>
                </c:pt>
                <c:pt idx="1899">
                  <c:v>2.8</c:v>
                </c:pt>
                <c:pt idx="1900">
                  <c:v>6.7</c:v>
                </c:pt>
                <c:pt idx="1901">
                  <c:v>5.0999999999999996</c:v>
                </c:pt>
                <c:pt idx="1902">
                  <c:v>7.2</c:v>
                </c:pt>
                <c:pt idx="1903">
                  <c:v>6</c:v>
                </c:pt>
                <c:pt idx="1904">
                  <c:v>6.7</c:v>
                </c:pt>
                <c:pt idx="1905">
                  <c:v>6.2</c:v>
                </c:pt>
                <c:pt idx="1906">
                  <c:v>6.2</c:v>
                </c:pt>
                <c:pt idx="1907">
                  <c:v>6.8</c:v>
                </c:pt>
                <c:pt idx="1908">
                  <c:v>7.1</c:v>
                </c:pt>
                <c:pt idx="1909">
                  <c:v>7.1</c:v>
                </c:pt>
                <c:pt idx="1910">
                  <c:v>7</c:v>
                </c:pt>
                <c:pt idx="1911">
                  <c:v>7.1</c:v>
                </c:pt>
                <c:pt idx="1912">
                  <c:v>6.4</c:v>
                </c:pt>
                <c:pt idx="1913">
                  <c:v>7</c:v>
                </c:pt>
                <c:pt idx="1914">
                  <c:v>6.2</c:v>
                </c:pt>
                <c:pt idx="1915">
                  <c:v>7.5</c:v>
                </c:pt>
                <c:pt idx="1916">
                  <c:v>4.8</c:v>
                </c:pt>
                <c:pt idx="1917">
                  <c:v>7.3</c:v>
                </c:pt>
                <c:pt idx="1918">
                  <c:v>5.8</c:v>
                </c:pt>
                <c:pt idx="1919">
                  <c:v>7.6</c:v>
                </c:pt>
                <c:pt idx="1920">
                  <c:v>5.6</c:v>
                </c:pt>
                <c:pt idx="1921">
                  <c:v>7</c:v>
                </c:pt>
                <c:pt idx="1922">
                  <c:v>6.6</c:v>
                </c:pt>
                <c:pt idx="1923">
                  <c:v>6.5</c:v>
                </c:pt>
                <c:pt idx="1924">
                  <c:v>7.4</c:v>
                </c:pt>
                <c:pt idx="1925">
                  <c:v>4.5999999999999996</c:v>
                </c:pt>
                <c:pt idx="1926">
                  <c:v>6.4</c:v>
                </c:pt>
                <c:pt idx="1927">
                  <c:v>5.9</c:v>
                </c:pt>
                <c:pt idx="1928">
                  <c:v>6.4</c:v>
                </c:pt>
                <c:pt idx="1929">
                  <c:v>6.6</c:v>
                </c:pt>
                <c:pt idx="1930">
                  <c:v>6.9</c:v>
                </c:pt>
                <c:pt idx="1931">
                  <c:v>5.8</c:v>
                </c:pt>
                <c:pt idx="1932">
                  <c:v>6.4</c:v>
                </c:pt>
                <c:pt idx="1933">
                  <c:v>5.3</c:v>
                </c:pt>
                <c:pt idx="1934">
                  <c:v>6.5</c:v>
                </c:pt>
                <c:pt idx="1935">
                  <c:v>5.7</c:v>
                </c:pt>
                <c:pt idx="1936">
                  <c:v>6.7</c:v>
                </c:pt>
                <c:pt idx="1937">
                  <c:v>3.9</c:v>
                </c:pt>
                <c:pt idx="1938">
                  <c:v>4.0999999999999996</c:v>
                </c:pt>
                <c:pt idx="1939">
                  <c:v>6.2</c:v>
                </c:pt>
                <c:pt idx="1940">
                  <c:v>3.8</c:v>
                </c:pt>
                <c:pt idx="1941">
                  <c:v>5.0999999999999996</c:v>
                </c:pt>
                <c:pt idx="1942">
                  <c:v>7.8</c:v>
                </c:pt>
                <c:pt idx="1943">
                  <c:v>7.8</c:v>
                </c:pt>
                <c:pt idx="1944">
                  <c:v>6.1</c:v>
                </c:pt>
                <c:pt idx="1945">
                  <c:v>5.8</c:v>
                </c:pt>
                <c:pt idx="1946">
                  <c:v>6.3</c:v>
                </c:pt>
                <c:pt idx="1947">
                  <c:v>5.4</c:v>
                </c:pt>
                <c:pt idx="1948">
                  <c:v>7.3</c:v>
                </c:pt>
                <c:pt idx="1949">
                  <c:v>6.8</c:v>
                </c:pt>
                <c:pt idx="1950">
                  <c:v>7.3</c:v>
                </c:pt>
                <c:pt idx="1951">
                  <c:v>6.5</c:v>
                </c:pt>
                <c:pt idx="1952">
                  <c:v>7.2</c:v>
                </c:pt>
                <c:pt idx="1953">
                  <c:v>6.3</c:v>
                </c:pt>
                <c:pt idx="1954">
                  <c:v>5.9</c:v>
                </c:pt>
                <c:pt idx="1955">
                  <c:v>7.8</c:v>
                </c:pt>
                <c:pt idx="1956">
                  <c:v>7.4</c:v>
                </c:pt>
                <c:pt idx="1957">
                  <c:v>4.8</c:v>
                </c:pt>
                <c:pt idx="1958">
                  <c:v>6.3</c:v>
                </c:pt>
                <c:pt idx="1959">
                  <c:v>7.8</c:v>
                </c:pt>
                <c:pt idx="1960">
                  <c:v>7.5</c:v>
                </c:pt>
                <c:pt idx="1961">
                  <c:v>6.8</c:v>
                </c:pt>
                <c:pt idx="1962">
                  <c:v>6.6</c:v>
                </c:pt>
                <c:pt idx="1963">
                  <c:v>4.5999999999999996</c:v>
                </c:pt>
                <c:pt idx="1964">
                  <c:v>7.1</c:v>
                </c:pt>
                <c:pt idx="1965">
                  <c:v>6.1</c:v>
                </c:pt>
                <c:pt idx="1966">
                  <c:v>6.7</c:v>
                </c:pt>
                <c:pt idx="1967">
                  <c:v>7.1</c:v>
                </c:pt>
                <c:pt idx="1968">
                  <c:v>5.8</c:v>
                </c:pt>
                <c:pt idx="1969">
                  <c:v>6.7</c:v>
                </c:pt>
                <c:pt idx="1970">
                  <c:v>5.8</c:v>
                </c:pt>
                <c:pt idx="1971">
                  <c:v>6.8</c:v>
                </c:pt>
                <c:pt idx="1972">
                  <c:v>8.5</c:v>
                </c:pt>
                <c:pt idx="1973">
                  <c:v>6.6</c:v>
                </c:pt>
                <c:pt idx="1974">
                  <c:v>7.7</c:v>
                </c:pt>
                <c:pt idx="1975">
                  <c:v>4.7</c:v>
                </c:pt>
                <c:pt idx="1976">
                  <c:v>6.4</c:v>
                </c:pt>
                <c:pt idx="1977">
                  <c:v>5.5</c:v>
                </c:pt>
                <c:pt idx="1978">
                  <c:v>8.6</c:v>
                </c:pt>
                <c:pt idx="1979">
                  <c:v>7</c:v>
                </c:pt>
                <c:pt idx="1980">
                  <c:v>7.1</c:v>
                </c:pt>
                <c:pt idx="1981">
                  <c:v>5.7</c:v>
                </c:pt>
                <c:pt idx="1982">
                  <c:v>3.7</c:v>
                </c:pt>
                <c:pt idx="1983">
                  <c:v>7.5</c:v>
                </c:pt>
                <c:pt idx="1984">
                  <c:v>4.5999999999999996</c:v>
                </c:pt>
                <c:pt idx="1985">
                  <c:v>4.9000000000000004</c:v>
                </c:pt>
                <c:pt idx="1986">
                  <c:v>7.1</c:v>
                </c:pt>
                <c:pt idx="1987">
                  <c:v>5.8</c:v>
                </c:pt>
                <c:pt idx="1988">
                  <c:v>5.4</c:v>
                </c:pt>
                <c:pt idx="1989">
                  <c:v>7.3</c:v>
                </c:pt>
                <c:pt idx="1990">
                  <c:v>7.1</c:v>
                </c:pt>
                <c:pt idx="1991">
                  <c:v>5.8</c:v>
                </c:pt>
                <c:pt idx="1992">
                  <c:v>8.1</c:v>
                </c:pt>
                <c:pt idx="1993">
                  <c:v>5.7</c:v>
                </c:pt>
                <c:pt idx="1994">
                  <c:v>4.4000000000000004</c:v>
                </c:pt>
                <c:pt idx="1995">
                  <c:v>7.9</c:v>
                </c:pt>
                <c:pt idx="1996">
                  <c:v>7.6</c:v>
                </c:pt>
                <c:pt idx="1997">
                  <c:v>4.8</c:v>
                </c:pt>
                <c:pt idx="1998">
                  <c:v>6.7</c:v>
                </c:pt>
                <c:pt idx="1999">
                  <c:v>2.7</c:v>
                </c:pt>
                <c:pt idx="2000">
                  <c:v>5.8</c:v>
                </c:pt>
                <c:pt idx="2001">
                  <c:v>7.5</c:v>
                </c:pt>
                <c:pt idx="2002">
                  <c:v>5.4</c:v>
                </c:pt>
                <c:pt idx="2003">
                  <c:v>4.0999999999999996</c:v>
                </c:pt>
                <c:pt idx="2004">
                  <c:v>5.9</c:v>
                </c:pt>
                <c:pt idx="2005">
                  <c:v>6.3</c:v>
                </c:pt>
                <c:pt idx="2006">
                  <c:v>6.8</c:v>
                </c:pt>
                <c:pt idx="2007">
                  <c:v>2.2999999999999998</c:v>
                </c:pt>
                <c:pt idx="2008">
                  <c:v>8.1</c:v>
                </c:pt>
                <c:pt idx="2009">
                  <c:v>6.1</c:v>
                </c:pt>
                <c:pt idx="2010">
                  <c:v>5</c:v>
                </c:pt>
                <c:pt idx="2011">
                  <c:v>5.5</c:v>
                </c:pt>
                <c:pt idx="2012">
                  <c:v>6.2</c:v>
                </c:pt>
                <c:pt idx="2013">
                  <c:v>6.2</c:v>
                </c:pt>
                <c:pt idx="2014">
                  <c:v>6.3</c:v>
                </c:pt>
                <c:pt idx="2015">
                  <c:v>6.7</c:v>
                </c:pt>
                <c:pt idx="2016">
                  <c:v>3.5</c:v>
                </c:pt>
                <c:pt idx="2017">
                  <c:v>7.5</c:v>
                </c:pt>
                <c:pt idx="2018">
                  <c:v>6.6</c:v>
                </c:pt>
                <c:pt idx="2019">
                  <c:v>7.5</c:v>
                </c:pt>
                <c:pt idx="2020">
                  <c:v>7.2</c:v>
                </c:pt>
                <c:pt idx="2021">
                  <c:v>4.8</c:v>
                </c:pt>
                <c:pt idx="2022">
                  <c:v>6.6</c:v>
                </c:pt>
                <c:pt idx="2023">
                  <c:v>3.5</c:v>
                </c:pt>
                <c:pt idx="2024">
                  <c:v>7.6</c:v>
                </c:pt>
                <c:pt idx="2025">
                  <c:v>6.3</c:v>
                </c:pt>
                <c:pt idx="2026">
                  <c:v>5.5</c:v>
                </c:pt>
                <c:pt idx="2027">
                  <c:v>6.3</c:v>
                </c:pt>
                <c:pt idx="2028">
                  <c:v>6.5</c:v>
                </c:pt>
                <c:pt idx="2029">
                  <c:v>6.9</c:v>
                </c:pt>
                <c:pt idx="2030">
                  <c:v>7.6</c:v>
                </c:pt>
                <c:pt idx="2031">
                  <c:v>3.9</c:v>
                </c:pt>
                <c:pt idx="2032">
                  <c:v>6.1</c:v>
                </c:pt>
                <c:pt idx="2033">
                  <c:v>7.3</c:v>
                </c:pt>
                <c:pt idx="2034">
                  <c:v>8.3000000000000007</c:v>
                </c:pt>
                <c:pt idx="2035">
                  <c:v>5.8</c:v>
                </c:pt>
                <c:pt idx="2036">
                  <c:v>6.8</c:v>
                </c:pt>
                <c:pt idx="2037">
                  <c:v>7</c:v>
                </c:pt>
                <c:pt idx="2038">
                  <c:v>5.9</c:v>
                </c:pt>
                <c:pt idx="2039">
                  <c:v>6.5</c:v>
                </c:pt>
                <c:pt idx="2040">
                  <c:v>6.4</c:v>
                </c:pt>
                <c:pt idx="2041">
                  <c:v>5.8</c:v>
                </c:pt>
                <c:pt idx="2042">
                  <c:v>5.0999999999999996</c:v>
                </c:pt>
                <c:pt idx="2043">
                  <c:v>6.8</c:v>
                </c:pt>
                <c:pt idx="2044">
                  <c:v>5.3</c:v>
                </c:pt>
                <c:pt idx="2045">
                  <c:v>5.3</c:v>
                </c:pt>
                <c:pt idx="2046">
                  <c:v>4.9000000000000004</c:v>
                </c:pt>
                <c:pt idx="2047">
                  <c:v>6.8</c:v>
                </c:pt>
                <c:pt idx="2048">
                  <c:v>7.1</c:v>
                </c:pt>
                <c:pt idx="2049">
                  <c:v>6.1</c:v>
                </c:pt>
                <c:pt idx="2050">
                  <c:v>8.5</c:v>
                </c:pt>
                <c:pt idx="2051">
                  <c:v>5.9</c:v>
                </c:pt>
                <c:pt idx="2052">
                  <c:v>6.3</c:v>
                </c:pt>
                <c:pt idx="2053">
                  <c:v>5.9</c:v>
                </c:pt>
                <c:pt idx="2054">
                  <c:v>5.4</c:v>
                </c:pt>
                <c:pt idx="2055">
                  <c:v>6.9</c:v>
                </c:pt>
                <c:pt idx="2056">
                  <c:v>7.5</c:v>
                </c:pt>
                <c:pt idx="2057">
                  <c:v>8.1999999999999993</c:v>
                </c:pt>
                <c:pt idx="2058">
                  <c:v>5.9</c:v>
                </c:pt>
                <c:pt idx="2059">
                  <c:v>5</c:v>
                </c:pt>
                <c:pt idx="2060">
                  <c:v>7.3</c:v>
                </c:pt>
                <c:pt idx="2061">
                  <c:v>6.4</c:v>
                </c:pt>
                <c:pt idx="2062">
                  <c:v>6.6</c:v>
                </c:pt>
                <c:pt idx="2063">
                  <c:v>7.8</c:v>
                </c:pt>
                <c:pt idx="2064">
                  <c:v>4</c:v>
                </c:pt>
                <c:pt idx="2065">
                  <c:v>7.6</c:v>
                </c:pt>
                <c:pt idx="2066">
                  <c:v>7.7</c:v>
                </c:pt>
                <c:pt idx="2067">
                  <c:v>5.8</c:v>
                </c:pt>
                <c:pt idx="2068">
                  <c:v>5.6</c:v>
                </c:pt>
                <c:pt idx="2069">
                  <c:v>5.3</c:v>
                </c:pt>
                <c:pt idx="2070">
                  <c:v>6.6</c:v>
                </c:pt>
                <c:pt idx="2071">
                  <c:v>1.9</c:v>
                </c:pt>
                <c:pt idx="2072">
                  <c:v>5.7</c:v>
                </c:pt>
                <c:pt idx="2073">
                  <c:v>6.6</c:v>
                </c:pt>
                <c:pt idx="2074">
                  <c:v>6</c:v>
                </c:pt>
                <c:pt idx="2075">
                  <c:v>6.1</c:v>
                </c:pt>
                <c:pt idx="2076">
                  <c:v>4.8</c:v>
                </c:pt>
                <c:pt idx="2077">
                  <c:v>6.2</c:v>
                </c:pt>
                <c:pt idx="2078">
                  <c:v>7.5</c:v>
                </c:pt>
                <c:pt idx="2079">
                  <c:v>6.3</c:v>
                </c:pt>
                <c:pt idx="2080">
                  <c:v>7.1</c:v>
                </c:pt>
                <c:pt idx="2081">
                  <c:v>6.6</c:v>
                </c:pt>
                <c:pt idx="2082">
                  <c:v>6.1</c:v>
                </c:pt>
                <c:pt idx="2083">
                  <c:v>6.7</c:v>
                </c:pt>
                <c:pt idx="2084">
                  <c:v>5.6</c:v>
                </c:pt>
                <c:pt idx="2085">
                  <c:v>7.2</c:v>
                </c:pt>
                <c:pt idx="2086">
                  <c:v>4.3</c:v>
                </c:pt>
                <c:pt idx="2087">
                  <c:v>6.4</c:v>
                </c:pt>
                <c:pt idx="2088">
                  <c:v>7.1</c:v>
                </c:pt>
                <c:pt idx="2089">
                  <c:v>6.3</c:v>
                </c:pt>
                <c:pt idx="2090">
                  <c:v>7.4</c:v>
                </c:pt>
                <c:pt idx="2091">
                  <c:v>6.1</c:v>
                </c:pt>
                <c:pt idx="2092">
                  <c:v>6.6</c:v>
                </c:pt>
                <c:pt idx="2093">
                  <c:v>6</c:v>
                </c:pt>
                <c:pt idx="2094">
                  <c:v>6.8</c:v>
                </c:pt>
                <c:pt idx="2095">
                  <c:v>6.8</c:v>
                </c:pt>
                <c:pt idx="2096">
                  <c:v>7.2</c:v>
                </c:pt>
                <c:pt idx="2097">
                  <c:v>1.9</c:v>
                </c:pt>
                <c:pt idx="2098">
                  <c:v>5.5</c:v>
                </c:pt>
                <c:pt idx="2099">
                  <c:v>4.5</c:v>
                </c:pt>
                <c:pt idx="2100">
                  <c:v>6.3</c:v>
                </c:pt>
                <c:pt idx="2101">
                  <c:v>6.7</c:v>
                </c:pt>
                <c:pt idx="2102">
                  <c:v>2.8</c:v>
                </c:pt>
                <c:pt idx="2103">
                  <c:v>5</c:v>
                </c:pt>
                <c:pt idx="2104">
                  <c:v>4.3</c:v>
                </c:pt>
                <c:pt idx="2105">
                  <c:v>5.6</c:v>
                </c:pt>
                <c:pt idx="2106">
                  <c:v>6.2</c:v>
                </c:pt>
                <c:pt idx="2107">
                  <c:v>5.3</c:v>
                </c:pt>
                <c:pt idx="2108">
                  <c:v>7.4</c:v>
                </c:pt>
                <c:pt idx="2109">
                  <c:v>7.4</c:v>
                </c:pt>
                <c:pt idx="2110">
                  <c:v>6.5</c:v>
                </c:pt>
                <c:pt idx="2111">
                  <c:v>7.1</c:v>
                </c:pt>
                <c:pt idx="2112">
                  <c:v>7.2</c:v>
                </c:pt>
                <c:pt idx="2113">
                  <c:v>2.2999999999999998</c:v>
                </c:pt>
                <c:pt idx="2114">
                  <c:v>6.4</c:v>
                </c:pt>
                <c:pt idx="2115">
                  <c:v>6.1</c:v>
                </c:pt>
                <c:pt idx="2116">
                  <c:v>7</c:v>
                </c:pt>
                <c:pt idx="2117">
                  <c:v>7</c:v>
                </c:pt>
                <c:pt idx="2118">
                  <c:v>7</c:v>
                </c:pt>
                <c:pt idx="2119">
                  <c:v>4.9000000000000004</c:v>
                </c:pt>
                <c:pt idx="2120">
                  <c:v>6.9</c:v>
                </c:pt>
                <c:pt idx="2121">
                  <c:v>7.5</c:v>
                </c:pt>
                <c:pt idx="2122">
                  <c:v>8.4</c:v>
                </c:pt>
                <c:pt idx="2123">
                  <c:v>6.9</c:v>
                </c:pt>
                <c:pt idx="2124">
                  <c:v>4.5</c:v>
                </c:pt>
                <c:pt idx="2125">
                  <c:v>7.4</c:v>
                </c:pt>
                <c:pt idx="2126">
                  <c:v>7</c:v>
                </c:pt>
                <c:pt idx="2127">
                  <c:v>2.8</c:v>
                </c:pt>
                <c:pt idx="2128">
                  <c:v>7.5</c:v>
                </c:pt>
                <c:pt idx="2129">
                  <c:v>7.1</c:v>
                </c:pt>
                <c:pt idx="2130">
                  <c:v>6.4</c:v>
                </c:pt>
                <c:pt idx="2131">
                  <c:v>6.7</c:v>
                </c:pt>
                <c:pt idx="2132">
                  <c:v>5.3</c:v>
                </c:pt>
                <c:pt idx="2133">
                  <c:v>6.9</c:v>
                </c:pt>
                <c:pt idx="2134">
                  <c:v>6.2</c:v>
                </c:pt>
                <c:pt idx="2135">
                  <c:v>6.4</c:v>
                </c:pt>
                <c:pt idx="2136">
                  <c:v>6</c:v>
                </c:pt>
                <c:pt idx="2137">
                  <c:v>5.0999999999999996</c:v>
                </c:pt>
                <c:pt idx="2138">
                  <c:v>5.5</c:v>
                </c:pt>
                <c:pt idx="2139">
                  <c:v>5.4</c:v>
                </c:pt>
                <c:pt idx="2140">
                  <c:v>7.5</c:v>
                </c:pt>
                <c:pt idx="2141">
                  <c:v>7.4</c:v>
                </c:pt>
                <c:pt idx="2142">
                  <c:v>8</c:v>
                </c:pt>
                <c:pt idx="2143">
                  <c:v>5.7</c:v>
                </c:pt>
                <c:pt idx="2144">
                  <c:v>6.8</c:v>
                </c:pt>
                <c:pt idx="2145">
                  <c:v>5.9</c:v>
                </c:pt>
                <c:pt idx="2146">
                  <c:v>7.2</c:v>
                </c:pt>
                <c:pt idx="2147">
                  <c:v>5.5</c:v>
                </c:pt>
                <c:pt idx="2148">
                  <c:v>8.5</c:v>
                </c:pt>
                <c:pt idx="2149">
                  <c:v>5.6</c:v>
                </c:pt>
                <c:pt idx="2150">
                  <c:v>4.0999999999999996</c:v>
                </c:pt>
                <c:pt idx="2151">
                  <c:v>6.1</c:v>
                </c:pt>
                <c:pt idx="2152">
                  <c:v>5.4</c:v>
                </c:pt>
                <c:pt idx="2153">
                  <c:v>7.1</c:v>
                </c:pt>
                <c:pt idx="2154">
                  <c:v>3.6</c:v>
                </c:pt>
                <c:pt idx="2155">
                  <c:v>6.5</c:v>
                </c:pt>
                <c:pt idx="2156">
                  <c:v>8.6</c:v>
                </c:pt>
                <c:pt idx="2157">
                  <c:v>7</c:v>
                </c:pt>
                <c:pt idx="2158">
                  <c:v>7.6</c:v>
                </c:pt>
                <c:pt idx="2159">
                  <c:v>6.5</c:v>
                </c:pt>
                <c:pt idx="2160">
                  <c:v>6.4</c:v>
                </c:pt>
                <c:pt idx="2161">
                  <c:v>6.3</c:v>
                </c:pt>
                <c:pt idx="2162">
                  <c:v>5.7</c:v>
                </c:pt>
                <c:pt idx="2163">
                  <c:v>6.3</c:v>
                </c:pt>
                <c:pt idx="2164">
                  <c:v>6</c:v>
                </c:pt>
                <c:pt idx="2165">
                  <c:v>7.7</c:v>
                </c:pt>
                <c:pt idx="2166">
                  <c:v>6.2</c:v>
                </c:pt>
                <c:pt idx="2167">
                  <c:v>7.7</c:v>
                </c:pt>
                <c:pt idx="2168">
                  <c:v>6.4</c:v>
                </c:pt>
                <c:pt idx="2169">
                  <c:v>6.4</c:v>
                </c:pt>
                <c:pt idx="2170">
                  <c:v>6.9</c:v>
                </c:pt>
                <c:pt idx="2171">
                  <c:v>7.3</c:v>
                </c:pt>
                <c:pt idx="2172">
                  <c:v>7.3</c:v>
                </c:pt>
                <c:pt idx="2173">
                  <c:v>6.2</c:v>
                </c:pt>
                <c:pt idx="2174">
                  <c:v>6.6</c:v>
                </c:pt>
                <c:pt idx="2175">
                  <c:v>6.7</c:v>
                </c:pt>
                <c:pt idx="2176">
                  <c:v>5.7</c:v>
                </c:pt>
                <c:pt idx="2177">
                  <c:v>3.1</c:v>
                </c:pt>
                <c:pt idx="2178">
                  <c:v>6.3</c:v>
                </c:pt>
                <c:pt idx="2179">
                  <c:v>5.7</c:v>
                </c:pt>
                <c:pt idx="2180">
                  <c:v>7.1</c:v>
                </c:pt>
                <c:pt idx="2181">
                  <c:v>7</c:v>
                </c:pt>
                <c:pt idx="2182">
                  <c:v>6.1</c:v>
                </c:pt>
                <c:pt idx="2183">
                  <c:v>6.6</c:v>
                </c:pt>
                <c:pt idx="2184">
                  <c:v>7.8</c:v>
                </c:pt>
                <c:pt idx="2185">
                  <c:v>8.3000000000000007</c:v>
                </c:pt>
                <c:pt idx="2186">
                  <c:v>3.9</c:v>
                </c:pt>
                <c:pt idx="2187">
                  <c:v>7</c:v>
                </c:pt>
                <c:pt idx="2188">
                  <c:v>6.7</c:v>
                </c:pt>
                <c:pt idx="2189">
                  <c:v>7.3</c:v>
                </c:pt>
                <c:pt idx="2190">
                  <c:v>6.3</c:v>
                </c:pt>
                <c:pt idx="2191">
                  <c:v>7.8</c:v>
                </c:pt>
                <c:pt idx="2192">
                  <c:v>7.3</c:v>
                </c:pt>
                <c:pt idx="2193">
                  <c:v>7.6</c:v>
                </c:pt>
                <c:pt idx="2194">
                  <c:v>5.3</c:v>
                </c:pt>
                <c:pt idx="2195">
                  <c:v>5.3</c:v>
                </c:pt>
                <c:pt idx="2196">
                  <c:v>6.8</c:v>
                </c:pt>
                <c:pt idx="2197">
                  <c:v>7.1</c:v>
                </c:pt>
                <c:pt idx="2198">
                  <c:v>5.8</c:v>
                </c:pt>
                <c:pt idx="2199">
                  <c:v>5.8</c:v>
                </c:pt>
                <c:pt idx="2200">
                  <c:v>8.3000000000000007</c:v>
                </c:pt>
                <c:pt idx="2201">
                  <c:v>5.6</c:v>
                </c:pt>
                <c:pt idx="2202">
                  <c:v>6.8</c:v>
                </c:pt>
                <c:pt idx="2203">
                  <c:v>5</c:v>
                </c:pt>
                <c:pt idx="2204">
                  <c:v>7.6</c:v>
                </c:pt>
                <c:pt idx="2205">
                  <c:v>6.7</c:v>
                </c:pt>
                <c:pt idx="2206">
                  <c:v>6.7</c:v>
                </c:pt>
                <c:pt idx="2207">
                  <c:v>5.7</c:v>
                </c:pt>
                <c:pt idx="2208">
                  <c:v>5.2</c:v>
                </c:pt>
                <c:pt idx="2209">
                  <c:v>7.5</c:v>
                </c:pt>
                <c:pt idx="2210">
                  <c:v>7.2</c:v>
                </c:pt>
                <c:pt idx="2211">
                  <c:v>5.3</c:v>
                </c:pt>
                <c:pt idx="2212">
                  <c:v>6.5</c:v>
                </c:pt>
                <c:pt idx="2213">
                  <c:v>5</c:v>
                </c:pt>
                <c:pt idx="2214">
                  <c:v>6.1</c:v>
                </c:pt>
                <c:pt idx="2215">
                  <c:v>4.4000000000000004</c:v>
                </c:pt>
                <c:pt idx="2216">
                  <c:v>7.5</c:v>
                </c:pt>
                <c:pt idx="2217">
                  <c:v>5.7</c:v>
                </c:pt>
                <c:pt idx="2218">
                  <c:v>5.5</c:v>
                </c:pt>
                <c:pt idx="2219">
                  <c:v>7.1</c:v>
                </c:pt>
                <c:pt idx="2220">
                  <c:v>5.9</c:v>
                </c:pt>
                <c:pt idx="2221">
                  <c:v>6.7</c:v>
                </c:pt>
                <c:pt idx="2222">
                  <c:v>7</c:v>
                </c:pt>
                <c:pt idx="2223">
                  <c:v>7.9</c:v>
                </c:pt>
                <c:pt idx="2224">
                  <c:v>6.9</c:v>
                </c:pt>
                <c:pt idx="2225">
                  <c:v>7.3</c:v>
                </c:pt>
                <c:pt idx="2226">
                  <c:v>7.3</c:v>
                </c:pt>
                <c:pt idx="2227">
                  <c:v>3.5</c:v>
                </c:pt>
                <c:pt idx="2228">
                  <c:v>7.8</c:v>
                </c:pt>
                <c:pt idx="2229">
                  <c:v>6.7</c:v>
                </c:pt>
                <c:pt idx="2230">
                  <c:v>6.4</c:v>
                </c:pt>
                <c:pt idx="2231">
                  <c:v>7.1</c:v>
                </c:pt>
                <c:pt idx="2232">
                  <c:v>7.8</c:v>
                </c:pt>
                <c:pt idx="2233">
                  <c:v>5.9</c:v>
                </c:pt>
                <c:pt idx="2234">
                  <c:v>7.2</c:v>
                </c:pt>
                <c:pt idx="2235">
                  <c:v>6.2</c:v>
                </c:pt>
                <c:pt idx="2236">
                  <c:v>6.7</c:v>
                </c:pt>
                <c:pt idx="2237">
                  <c:v>7.6</c:v>
                </c:pt>
                <c:pt idx="2238">
                  <c:v>6.2</c:v>
                </c:pt>
                <c:pt idx="2239">
                  <c:v>6.5</c:v>
                </c:pt>
                <c:pt idx="2240">
                  <c:v>8.1</c:v>
                </c:pt>
                <c:pt idx="2241">
                  <c:v>6.3</c:v>
                </c:pt>
                <c:pt idx="2242">
                  <c:v>4.4000000000000004</c:v>
                </c:pt>
                <c:pt idx="2243">
                  <c:v>6</c:v>
                </c:pt>
                <c:pt idx="2244">
                  <c:v>7.6</c:v>
                </c:pt>
                <c:pt idx="2245">
                  <c:v>8.4</c:v>
                </c:pt>
                <c:pt idx="2246">
                  <c:v>7.9</c:v>
                </c:pt>
                <c:pt idx="2247">
                  <c:v>5.6</c:v>
                </c:pt>
                <c:pt idx="2248">
                  <c:v>6.5</c:v>
                </c:pt>
                <c:pt idx="2249">
                  <c:v>7.5</c:v>
                </c:pt>
                <c:pt idx="2250">
                  <c:v>6.3</c:v>
                </c:pt>
                <c:pt idx="2251">
                  <c:v>7.9</c:v>
                </c:pt>
                <c:pt idx="2252">
                  <c:v>5.0999999999999996</c:v>
                </c:pt>
                <c:pt idx="2253">
                  <c:v>6.7</c:v>
                </c:pt>
                <c:pt idx="2254">
                  <c:v>6.7</c:v>
                </c:pt>
                <c:pt idx="2255">
                  <c:v>5.6</c:v>
                </c:pt>
                <c:pt idx="2256">
                  <c:v>5.6</c:v>
                </c:pt>
                <c:pt idx="2257">
                  <c:v>6.2</c:v>
                </c:pt>
                <c:pt idx="2258">
                  <c:v>5.6</c:v>
                </c:pt>
                <c:pt idx="2259">
                  <c:v>6.4</c:v>
                </c:pt>
                <c:pt idx="2260">
                  <c:v>5.6</c:v>
                </c:pt>
                <c:pt idx="2261">
                  <c:v>7.4</c:v>
                </c:pt>
                <c:pt idx="2262">
                  <c:v>7.2</c:v>
                </c:pt>
                <c:pt idx="2263">
                  <c:v>4.9000000000000004</c:v>
                </c:pt>
                <c:pt idx="2264">
                  <c:v>7.5</c:v>
                </c:pt>
                <c:pt idx="2265">
                  <c:v>4.8</c:v>
                </c:pt>
                <c:pt idx="2266">
                  <c:v>3.1</c:v>
                </c:pt>
                <c:pt idx="2267">
                  <c:v>5.8</c:v>
                </c:pt>
                <c:pt idx="2268">
                  <c:v>6.7</c:v>
                </c:pt>
                <c:pt idx="2269">
                  <c:v>6.5</c:v>
                </c:pt>
                <c:pt idx="2270">
                  <c:v>5.9</c:v>
                </c:pt>
                <c:pt idx="2271">
                  <c:v>5.5</c:v>
                </c:pt>
                <c:pt idx="2272">
                  <c:v>3.6</c:v>
                </c:pt>
                <c:pt idx="2273">
                  <c:v>7.4</c:v>
                </c:pt>
                <c:pt idx="2274">
                  <c:v>3</c:v>
                </c:pt>
                <c:pt idx="2275">
                  <c:v>7.6</c:v>
                </c:pt>
                <c:pt idx="2276">
                  <c:v>6.4</c:v>
                </c:pt>
                <c:pt idx="2277">
                  <c:v>6.9</c:v>
                </c:pt>
                <c:pt idx="2278">
                  <c:v>6.6</c:v>
                </c:pt>
                <c:pt idx="2279">
                  <c:v>5.5</c:v>
                </c:pt>
                <c:pt idx="2280">
                  <c:v>4.0999999999999996</c:v>
                </c:pt>
                <c:pt idx="2281">
                  <c:v>6.8</c:v>
                </c:pt>
                <c:pt idx="2282">
                  <c:v>6.5</c:v>
                </c:pt>
                <c:pt idx="2283">
                  <c:v>7.4</c:v>
                </c:pt>
                <c:pt idx="2284">
                  <c:v>7.7</c:v>
                </c:pt>
                <c:pt idx="2285">
                  <c:v>7.1</c:v>
                </c:pt>
                <c:pt idx="2286">
                  <c:v>6.3</c:v>
                </c:pt>
                <c:pt idx="2287">
                  <c:v>7.6</c:v>
                </c:pt>
                <c:pt idx="2288">
                  <c:v>8</c:v>
                </c:pt>
                <c:pt idx="2289">
                  <c:v>7.3</c:v>
                </c:pt>
                <c:pt idx="2290">
                  <c:v>7.6</c:v>
                </c:pt>
                <c:pt idx="2291">
                  <c:v>7.8</c:v>
                </c:pt>
                <c:pt idx="2292">
                  <c:v>6.5</c:v>
                </c:pt>
                <c:pt idx="2293">
                  <c:v>6.4</c:v>
                </c:pt>
                <c:pt idx="2294">
                  <c:v>8</c:v>
                </c:pt>
                <c:pt idx="2295">
                  <c:v>4.8</c:v>
                </c:pt>
                <c:pt idx="2296">
                  <c:v>7.8</c:v>
                </c:pt>
                <c:pt idx="2297">
                  <c:v>5.9</c:v>
                </c:pt>
                <c:pt idx="2298">
                  <c:v>5.4</c:v>
                </c:pt>
                <c:pt idx="2299">
                  <c:v>3.3</c:v>
                </c:pt>
                <c:pt idx="2300">
                  <c:v>8.1999999999999993</c:v>
                </c:pt>
                <c:pt idx="2301">
                  <c:v>5.4</c:v>
                </c:pt>
                <c:pt idx="2302">
                  <c:v>6.4</c:v>
                </c:pt>
                <c:pt idx="2303">
                  <c:v>4.8</c:v>
                </c:pt>
                <c:pt idx="2304">
                  <c:v>5.9</c:v>
                </c:pt>
                <c:pt idx="2305">
                  <c:v>5.5</c:v>
                </c:pt>
                <c:pt idx="2306">
                  <c:v>7.9</c:v>
                </c:pt>
                <c:pt idx="2307">
                  <c:v>4.9000000000000004</c:v>
                </c:pt>
                <c:pt idx="2308">
                  <c:v>7.2</c:v>
                </c:pt>
                <c:pt idx="2309">
                  <c:v>5.3</c:v>
                </c:pt>
                <c:pt idx="2310">
                  <c:v>7.2</c:v>
                </c:pt>
                <c:pt idx="2311">
                  <c:v>5.0999999999999996</c:v>
                </c:pt>
                <c:pt idx="2312">
                  <c:v>5.6</c:v>
                </c:pt>
                <c:pt idx="2313">
                  <c:v>7.6</c:v>
                </c:pt>
                <c:pt idx="2314">
                  <c:v>7.2</c:v>
                </c:pt>
                <c:pt idx="2315">
                  <c:v>5.7</c:v>
                </c:pt>
                <c:pt idx="2316">
                  <c:v>5.2</c:v>
                </c:pt>
                <c:pt idx="2317">
                  <c:v>7.7</c:v>
                </c:pt>
                <c:pt idx="2318">
                  <c:v>7</c:v>
                </c:pt>
                <c:pt idx="2319">
                  <c:v>6</c:v>
                </c:pt>
                <c:pt idx="2320">
                  <c:v>6.6</c:v>
                </c:pt>
                <c:pt idx="2321">
                  <c:v>6.8</c:v>
                </c:pt>
                <c:pt idx="2322">
                  <c:v>7.2</c:v>
                </c:pt>
                <c:pt idx="2323">
                  <c:v>7.2</c:v>
                </c:pt>
                <c:pt idx="2324">
                  <c:v>2.8</c:v>
                </c:pt>
                <c:pt idx="2325">
                  <c:v>6.6</c:v>
                </c:pt>
                <c:pt idx="2326">
                  <c:v>6.7</c:v>
                </c:pt>
                <c:pt idx="2327">
                  <c:v>7</c:v>
                </c:pt>
                <c:pt idx="2328">
                  <c:v>4.4000000000000004</c:v>
                </c:pt>
                <c:pt idx="2329">
                  <c:v>6.2</c:v>
                </c:pt>
                <c:pt idx="2330">
                  <c:v>7.3</c:v>
                </c:pt>
                <c:pt idx="2331">
                  <c:v>5.0999999999999996</c:v>
                </c:pt>
                <c:pt idx="2332">
                  <c:v>6.6</c:v>
                </c:pt>
                <c:pt idx="2333">
                  <c:v>4.5</c:v>
                </c:pt>
                <c:pt idx="2334">
                  <c:v>5.9</c:v>
                </c:pt>
                <c:pt idx="2335">
                  <c:v>6.6</c:v>
                </c:pt>
                <c:pt idx="2336">
                  <c:v>6.5</c:v>
                </c:pt>
                <c:pt idx="2337">
                  <c:v>7.3</c:v>
                </c:pt>
                <c:pt idx="2338">
                  <c:v>7.5</c:v>
                </c:pt>
                <c:pt idx="2339">
                  <c:v>5.9</c:v>
                </c:pt>
                <c:pt idx="2340">
                  <c:v>7.4</c:v>
                </c:pt>
                <c:pt idx="2341">
                  <c:v>6.9</c:v>
                </c:pt>
                <c:pt idx="2342">
                  <c:v>7.9</c:v>
                </c:pt>
                <c:pt idx="2343">
                  <c:v>8.4</c:v>
                </c:pt>
                <c:pt idx="2344">
                  <c:v>8</c:v>
                </c:pt>
                <c:pt idx="2345">
                  <c:v>6</c:v>
                </c:pt>
                <c:pt idx="2346">
                  <c:v>6.8</c:v>
                </c:pt>
                <c:pt idx="2347">
                  <c:v>7.8</c:v>
                </c:pt>
                <c:pt idx="2348">
                  <c:v>8.1</c:v>
                </c:pt>
                <c:pt idx="2349">
                  <c:v>6.1</c:v>
                </c:pt>
                <c:pt idx="2350">
                  <c:v>6.2</c:v>
                </c:pt>
                <c:pt idx="2351">
                  <c:v>6.2</c:v>
                </c:pt>
                <c:pt idx="2352">
                  <c:v>7.4</c:v>
                </c:pt>
                <c:pt idx="2353">
                  <c:v>6.6</c:v>
                </c:pt>
                <c:pt idx="2354">
                  <c:v>7.3</c:v>
                </c:pt>
                <c:pt idx="2355">
                  <c:v>7.5</c:v>
                </c:pt>
                <c:pt idx="2356">
                  <c:v>5.6</c:v>
                </c:pt>
                <c:pt idx="2357">
                  <c:v>7.3</c:v>
                </c:pt>
                <c:pt idx="2358">
                  <c:v>6.4</c:v>
                </c:pt>
                <c:pt idx="2359">
                  <c:v>5</c:v>
                </c:pt>
                <c:pt idx="2360">
                  <c:v>5.4</c:v>
                </c:pt>
                <c:pt idx="2361">
                  <c:v>7.1</c:v>
                </c:pt>
                <c:pt idx="2362">
                  <c:v>5.3</c:v>
                </c:pt>
                <c:pt idx="2363">
                  <c:v>6.5</c:v>
                </c:pt>
                <c:pt idx="2364">
                  <c:v>6.2</c:v>
                </c:pt>
                <c:pt idx="2365">
                  <c:v>6.4</c:v>
                </c:pt>
                <c:pt idx="2366">
                  <c:v>6.9</c:v>
                </c:pt>
                <c:pt idx="2367">
                  <c:v>5.7</c:v>
                </c:pt>
                <c:pt idx="2368">
                  <c:v>7.7</c:v>
                </c:pt>
                <c:pt idx="2369">
                  <c:v>5.6</c:v>
                </c:pt>
                <c:pt idx="2370">
                  <c:v>7.7</c:v>
                </c:pt>
                <c:pt idx="2371">
                  <c:v>5.0999999999999996</c:v>
                </c:pt>
                <c:pt idx="2372">
                  <c:v>6.8</c:v>
                </c:pt>
                <c:pt idx="2373">
                  <c:v>8.4</c:v>
                </c:pt>
                <c:pt idx="2374">
                  <c:v>4.9000000000000004</c:v>
                </c:pt>
                <c:pt idx="2375">
                  <c:v>7.1</c:v>
                </c:pt>
                <c:pt idx="2376">
                  <c:v>6.6</c:v>
                </c:pt>
                <c:pt idx="2377">
                  <c:v>6.1</c:v>
                </c:pt>
                <c:pt idx="2378">
                  <c:v>4.0999999999999996</c:v>
                </c:pt>
                <c:pt idx="2379">
                  <c:v>8.1</c:v>
                </c:pt>
                <c:pt idx="2380">
                  <c:v>7.6</c:v>
                </c:pt>
                <c:pt idx="2381">
                  <c:v>7.8</c:v>
                </c:pt>
                <c:pt idx="2382">
                  <c:v>4.5999999999999996</c:v>
                </c:pt>
                <c:pt idx="2383">
                  <c:v>6</c:v>
                </c:pt>
                <c:pt idx="2384">
                  <c:v>7</c:v>
                </c:pt>
                <c:pt idx="2385">
                  <c:v>6.7</c:v>
                </c:pt>
                <c:pt idx="2386">
                  <c:v>6.4</c:v>
                </c:pt>
                <c:pt idx="2387">
                  <c:v>7.2</c:v>
                </c:pt>
                <c:pt idx="2388">
                  <c:v>7.4</c:v>
                </c:pt>
                <c:pt idx="2389">
                  <c:v>4.8</c:v>
                </c:pt>
                <c:pt idx="2390">
                  <c:v>4</c:v>
                </c:pt>
                <c:pt idx="2391">
                  <c:v>6.2</c:v>
                </c:pt>
                <c:pt idx="2392">
                  <c:v>7.7</c:v>
                </c:pt>
                <c:pt idx="2393">
                  <c:v>6.7</c:v>
                </c:pt>
                <c:pt idx="2394">
                  <c:v>7.9</c:v>
                </c:pt>
                <c:pt idx="2395">
                  <c:v>7.9</c:v>
                </c:pt>
                <c:pt idx="2396">
                  <c:v>5.5</c:v>
                </c:pt>
                <c:pt idx="2397">
                  <c:v>6.2</c:v>
                </c:pt>
                <c:pt idx="2398">
                  <c:v>5.0999999999999996</c:v>
                </c:pt>
                <c:pt idx="2399">
                  <c:v>4.0999999999999996</c:v>
                </c:pt>
                <c:pt idx="2400">
                  <c:v>6.7</c:v>
                </c:pt>
                <c:pt idx="2401">
                  <c:v>4.7</c:v>
                </c:pt>
                <c:pt idx="2402">
                  <c:v>6.4</c:v>
                </c:pt>
                <c:pt idx="2403">
                  <c:v>6.3</c:v>
                </c:pt>
                <c:pt idx="2404">
                  <c:v>5.5</c:v>
                </c:pt>
                <c:pt idx="2405">
                  <c:v>7.3</c:v>
                </c:pt>
                <c:pt idx="2406">
                  <c:v>6.3</c:v>
                </c:pt>
                <c:pt idx="2407">
                  <c:v>4.9000000000000004</c:v>
                </c:pt>
                <c:pt idx="2408">
                  <c:v>7.6</c:v>
                </c:pt>
                <c:pt idx="2409">
                  <c:v>6</c:v>
                </c:pt>
                <c:pt idx="2410">
                  <c:v>6.2</c:v>
                </c:pt>
                <c:pt idx="2411">
                  <c:v>6.8</c:v>
                </c:pt>
                <c:pt idx="2412">
                  <c:v>4.5</c:v>
                </c:pt>
                <c:pt idx="2413">
                  <c:v>5.7</c:v>
                </c:pt>
                <c:pt idx="2414">
                  <c:v>4.5999999999999996</c:v>
                </c:pt>
                <c:pt idx="2415">
                  <c:v>6.2</c:v>
                </c:pt>
                <c:pt idx="2416">
                  <c:v>7</c:v>
                </c:pt>
                <c:pt idx="2417">
                  <c:v>6.9</c:v>
                </c:pt>
                <c:pt idx="2418">
                  <c:v>6.7</c:v>
                </c:pt>
                <c:pt idx="2419">
                  <c:v>5.6</c:v>
                </c:pt>
                <c:pt idx="2420">
                  <c:v>6.6</c:v>
                </c:pt>
                <c:pt idx="2421">
                  <c:v>6.4</c:v>
                </c:pt>
                <c:pt idx="2422">
                  <c:v>2.8</c:v>
                </c:pt>
                <c:pt idx="2423">
                  <c:v>5.4</c:v>
                </c:pt>
                <c:pt idx="2424">
                  <c:v>5</c:v>
                </c:pt>
                <c:pt idx="2425">
                  <c:v>5.0999999999999996</c:v>
                </c:pt>
                <c:pt idx="2426">
                  <c:v>8</c:v>
                </c:pt>
                <c:pt idx="2427">
                  <c:v>5.9</c:v>
                </c:pt>
                <c:pt idx="2428">
                  <c:v>8.1999999999999993</c:v>
                </c:pt>
                <c:pt idx="2429">
                  <c:v>7</c:v>
                </c:pt>
                <c:pt idx="2430">
                  <c:v>6.6</c:v>
                </c:pt>
                <c:pt idx="2431">
                  <c:v>6.7</c:v>
                </c:pt>
                <c:pt idx="2432">
                  <c:v>5.5</c:v>
                </c:pt>
                <c:pt idx="2433">
                  <c:v>4.9000000000000004</c:v>
                </c:pt>
                <c:pt idx="2434">
                  <c:v>6.9</c:v>
                </c:pt>
                <c:pt idx="2435">
                  <c:v>5.6</c:v>
                </c:pt>
                <c:pt idx="2436">
                  <c:v>8</c:v>
                </c:pt>
                <c:pt idx="2437">
                  <c:v>5.3</c:v>
                </c:pt>
                <c:pt idx="2438">
                  <c:v>6.2</c:v>
                </c:pt>
                <c:pt idx="2439">
                  <c:v>5.3</c:v>
                </c:pt>
                <c:pt idx="2440">
                  <c:v>6.6</c:v>
                </c:pt>
                <c:pt idx="2441">
                  <c:v>7.2</c:v>
                </c:pt>
                <c:pt idx="2442">
                  <c:v>4.5999999999999996</c:v>
                </c:pt>
                <c:pt idx="2443">
                  <c:v>7.5</c:v>
                </c:pt>
                <c:pt idx="2444">
                  <c:v>6.5</c:v>
                </c:pt>
                <c:pt idx="2445">
                  <c:v>7.6</c:v>
                </c:pt>
                <c:pt idx="2446">
                  <c:v>6.2</c:v>
                </c:pt>
                <c:pt idx="2447">
                  <c:v>8</c:v>
                </c:pt>
                <c:pt idx="2448">
                  <c:v>6.3</c:v>
                </c:pt>
                <c:pt idx="2449">
                  <c:v>7.2</c:v>
                </c:pt>
                <c:pt idx="2450">
                  <c:v>6.7</c:v>
                </c:pt>
                <c:pt idx="2451">
                  <c:v>5.3</c:v>
                </c:pt>
                <c:pt idx="2452">
                  <c:v>6.3</c:v>
                </c:pt>
                <c:pt idx="2453">
                  <c:v>6.5</c:v>
                </c:pt>
                <c:pt idx="2454">
                  <c:v>8.3000000000000007</c:v>
                </c:pt>
                <c:pt idx="2455">
                  <c:v>7.2</c:v>
                </c:pt>
                <c:pt idx="2456">
                  <c:v>6.8</c:v>
                </c:pt>
                <c:pt idx="2457">
                  <c:v>6.4</c:v>
                </c:pt>
                <c:pt idx="2458">
                  <c:v>6.9</c:v>
                </c:pt>
                <c:pt idx="2459">
                  <c:v>6.2</c:v>
                </c:pt>
                <c:pt idx="2460">
                  <c:v>6.1</c:v>
                </c:pt>
                <c:pt idx="2461">
                  <c:v>5.0999999999999996</c:v>
                </c:pt>
                <c:pt idx="2462">
                  <c:v>4.5</c:v>
                </c:pt>
                <c:pt idx="2463">
                  <c:v>5.9</c:v>
                </c:pt>
                <c:pt idx="2464">
                  <c:v>8.1</c:v>
                </c:pt>
                <c:pt idx="2465">
                  <c:v>5.7</c:v>
                </c:pt>
                <c:pt idx="2466">
                  <c:v>6.8</c:v>
                </c:pt>
                <c:pt idx="2467">
                  <c:v>7.5</c:v>
                </c:pt>
                <c:pt idx="2468">
                  <c:v>8.3000000000000007</c:v>
                </c:pt>
                <c:pt idx="2469">
                  <c:v>7.4</c:v>
                </c:pt>
                <c:pt idx="2470">
                  <c:v>8</c:v>
                </c:pt>
                <c:pt idx="2471">
                  <c:v>6.9</c:v>
                </c:pt>
                <c:pt idx="2472">
                  <c:v>6.9</c:v>
                </c:pt>
                <c:pt idx="2473">
                  <c:v>5.5</c:v>
                </c:pt>
                <c:pt idx="2474">
                  <c:v>7.2</c:v>
                </c:pt>
                <c:pt idx="2475">
                  <c:v>6.9</c:v>
                </c:pt>
                <c:pt idx="2476">
                  <c:v>5.5</c:v>
                </c:pt>
                <c:pt idx="2477">
                  <c:v>5.2</c:v>
                </c:pt>
                <c:pt idx="2478">
                  <c:v>7.1</c:v>
                </c:pt>
                <c:pt idx="2479">
                  <c:v>5.5</c:v>
                </c:pt>
                <c:pt idx="2480">
                  <c:v>6.7</c:v>
                </c:pt>
                <c:pt idx="2481">
                  <c:v>5</c:v>
                </c:pt>
                <c:pt idx="2482">
                  <c:v>6.4</c:v>
                </c:pt>
                <c:pt idx="2483">
                  <c:v>6.6</c:v>
                </c:pt>
                <c:pt idx="2484">
                  <c:v>5.9</c:v>
                </c:pt>
                <c:pt idx="2485">
                  <c:v>5.7</c:v>
                </c:pt>
                <c:pt idx="2486">
                  <c:v>4.5</c:v>
                </c:pt>
                <c:pt idx="2487">
                  <c:v>5</c:v>
                </c:pt>
                <c:pt idx="2488">
                  <c:v>4.5999999999999996</c:v>
                </c:pt>
                <c:pt idx="2489">
                  <c:v>6.5</c:v>
                </c:pt>
                <c:pt idx="2490">
                  <c:v>4.9000000000000004</c:v>
                </c:pt>
                <c:pt idx="2491">
                  <c:v>6</c:v>
                </c:pt>
                <c:pt idx="2492">
                  <c:v>6.9</c:v>
                </c:pt>
                <c:pt idx="2493">
                  <c:v>5.7</c:v>
                </c:pt>
                <c:pt idx="2494">
                  <c:v>6.9</c:v>
                </c:pt>
                <c:pt idx="2495">
                  <c:v>4.4000000000000004</c:v>
                </c:pt>
                <c:pt idx="2496">
                  <c:v>7</c:v>
                </c:pt>
                <c:pt idx="2497">
                  <c:v>5.4</c:v>
                </c:pt>
                <c:pt idx="2498">
                  <c:v>5.4</c:v>
                </c:pt>
                <c:pt idx="2499">
                  <c:v>7.6</c:v>
                </c:pt>
                <c:pt idx="2500">
                  <c:v>5.9</c:v>
                </c:pt>
                <c:pt idx="2501">
                  <c:v>6.6</c:v>
                </c:pt>
                <c:pt idx="2502">
                  <c:v>6.7</c:v>
                </c:pt>
                <c:pt idx="2503">
                  <c:v>3.9</c:v>
                </c:pt>
                <c:pt idx="2504">
                  <c:v>5.7</c:v>
                </c:pt>
                <c:pt idx="2505">
                  <c:v>6.5</c:v>
                </c:pt>
                <c:pt idx="2506">
                  <c:v>6.8</c:v>
                </c:pt>
                <c:pt idx="2507">
                  <c:v>7.3</c:v>
                </c:pt>
                <c:pt idx="2508">
                  <c:v>7</c:v>
                </c:pt>
                <c:pt idx="2509">
                  <c:v>6.5</c:v>
                </c:pt>
                <c:pt idx="2510">
                  <c:v>7.7</c:v>
                </c:pt>
                <c:pt idx="2511">
                  <c:v>7.7</c:v>
                </c:pt>
                <c:pt idx="2512">
                  <c:v>6.8</c:v>
                </c:pt>
                <c:pt idx="2513">
                  <c:v>7.4</c:v>
                </c:pt>
                <c:pt idx="2514">
                  <c:v>5.0999999999999996</c:v>
                </c:pt>
                <c:pt idx="2515">
                  <c:v>7.4</c:v>
                </c:pt>
                <c:pt idx="2516">
                  <c:v>7.2</c:v>
                </c:pt>
                <c:pt idx="2517">
                  <c:v>8.3000000000000007</c:v>
                </c:pt>
                <c:pt idx="2518">
                  <c:v>8.1</c:v>
                </c:pt>
                <c:pt idx="2519">
                  <c:v>7.3</c:v>
                </c:pt>
                <c:pt idx="2520">
                  <c:v>3.6</c:v>
                </c:pt>
                <c:pt idx="2521">
                  <c:v>1.6</c:v>
                </c:pt>
                <c:pt idx="2522">
                  <c:v>8</c:v>
                </c:pt>
                <c:pt idx="2523">
                  <c:v>9</c:v>
                </c:pt>
                <c:pt idx="2524">
                  <c:v>6.1</c:v>
                </c:pt>
                <c:pt idx="2525">
                  <c:v>5.7</c:v>
                </c:pt>
                <c:pt idx="2526">
                  <c:v>6.8</c:v>
                </c:pt>
                <c:pt idx="2527">
                  <c:v>5.5</c:v>
                </c:pt>
                <c:pt idx="2528">
                  <c:v>6.8</c:v>
                </c:pt>
                <c:pt idx="2529">
                  <c:v>7.3</c:v>
                </c:pt>
                <c:pt idx="2530">
                  <c:v>6.1</c:v>
                </c:pt>
                <c:pt idx="2531">
                  <c:v>7.2</c:v>
                </c:pt>
                <c:pt idx="2532">
                  <c:v>5.9</c:v>
                </c:pt>
                <c:pt idx="2533">
                  <c:v>6.1</c:v>
                </c:pt>
                <c:pt idx="2534">
                  <c:v>6.8</c:v>
                </c:pt>
                <c:pt idx="2535">
                  <c:v>7.7</c:v>
                </c:pt>
                <c:pt idx="2536">
                  <c:v>4.9000000000000004</c:v>
                </c:pt>
                <c:pt idx="2537">
                  <c:v>6.1</c:v>
                </c:pt>
                <c:pt idx="2538">
                  <c:v>2.5</c:v>
                </c:pt>
                <c:pt idx="2539">
                  <c:v>6.1</c:v>
                </c:pt>
                <c:pt idx="2540">
                  <c:v>5.9</c:v>
                </c:pt>
                <c:pt idx="2541">
                  <c:v>5.7</c:v>
                </c:pt>
                <c:pt idx="2542">
                  <c:v>5.6</c:v>
                </c:pt>
                <c:pt idx="2543">
                  <c:v>7.2</c:v>
                </c:pt>
                <c:pt idx="2544">
                  <c:v>7.7</c:v>
                </c:pt>
                <c:pt idx="2545">
                  <c:v>7.8</c:v>
                </c:pt>
                <c:pt idx="2546">
                  <c:v>6.1</c:v>
                </c:pt>
                <c:pt idx="2547">
                  <c:v>5.8</c:v>
                </c:pt>
                <c:pt idx="2548">
                  <c:v>6.5</c:v>
                </c:pt>
                <c:pt idx="2549">
                  <c:v>7.9</c:v>
                </c:pt>
                <c:pt idx="2550">
                  <c:v>6.3</c:v>
                </c:pt>
                <c:pt idx="2551">
                  <c:v>3.8</c:v>
                </c:pt>
                <c:pt idx="2552">
                  <c:v>8.3000000000000007</c:v>
                </c:pt>
                <c:pt idx="2553">
                  <c:v>6.4</c:v>
                </c:pt>
                <c:pt idx="2554">
                  <c:v>6.7</c:v>
                </c:pt>
                <c:pt idx="2555">
                  <c:v>6.1</c:v>
                </c:pt>
                <c:pt idx="2556">
                  <c:v>6</c:v>
                </c:pt>
                <c:pt idx="2557">
                  <c:v>5.8</c:v>
                </c:pt>
                <c:pt idx="2558">
                  <c:v>5.6</c:v>
                </c:pt>
                <c:pt idx="2559">
                  <c:v>6.1</c:v>
                </c:pt>
                <c:pt idx="2560">
                  <c:v>5.9</c:v>
                </c:pt>
                <c:pt idx="2561">
                  <c:v>7.3</c:v>
                </c:pt>
                <c:pt idx="2562">
                  <c:v>6.8</c:v>
                </c:pt>
                <c:pt idx="2563">
                  <c:v>5.7</c:v>
                </c:pt>
                <c:pt idx="2564">
                  <c:v>7.3</c:v>
                </c:pt>
                <c:pt idx="2565">
                  <c:v>6.3</c:v>
                </c:pt>
                <c:pt idx="2566">
                  <c:v>5.9</c:v>
                </c:pt>
                <c:pt idx="2567">
                  <c:v>7.1</c:v>
                </c:pt>
                <c:pt idx="2568">
                  <c:v>8</c:v>
                </c:pt>
                <c:pt idx="2569">
                  <c:v>5.0999999999999996</c:v>
                </c:pt>
                <c:pt idx="2570">
                  <c:v>7.1</c:v>
                </c:pt>
                <c:pt idx="2571">
                  <c:v>6.5</c:v>
                </c:pt>
                <c:pt idx="2572">
                  <c:v>4.5</c:v>
                </c:pt>
                <c:pt idx="2573">
                  <c:v>6.6</c:v>
                </c:pt>
                <c:pt idx="2574">
                  <c:v>4.3</c:v>
                </c:pt>
                <c:pt idx="2575">
                  <c:v>6.7</c:v>
                </c:pt>
                <c:pt idx="2576">
                  <c:v>6.8</c:v>
                </c:pt>
                <c:pt idx="2577">
                  <c:v>5.4</c:v>
                </c:pt>
                <c:pt idx="2578">
                  <c:v>6.6</c:v>
                </c:pt>
                <c:pt idx="2579">
                  <c:v>7.3</c:v>
                </c:pt>
                <c:pt idx="2580">
                  <c:v>6.9</c:v>
                </c:pt>
                <c:pt idx="2581">
                  <c:v>8</c:v>
                </c:pt>
                <c:pt idx="2582">
                  <c:v>7.8</c:v>
                </c:pt>
                <c:pt idx="2583">
                  <c:v>6.1</c:v>
                </c:pt>
                <c:pt idx="2584">
                  <c:v>5.0999999999999996</c:v>
                </c:pt>
                <c:pt idx="2585">
                  <c:v>7.4</c:v>
                </c:pt>
                <c:pt idx="2586">
                  <c:v>7.8</c:v>
                </c:pt>
                <c:pt idx="2587">
                  <c:v>8</c:v>
                </c:pt>
                <c:pt idx="2588">
                  <c:v>6.7</c:v>
                </c:pt>
                <c:pt idx="2589">
                  <c:v>6.6</c:v>
                </c:pt>
                <c:pt idx="2590">
                  <c:v>6.4</c:v>
                </c:pt>
                <c:pt idx="2591">
                  <c:v>6.7</c:v>
                </c:pt>
                <c:pt idx="2592">
                  <c:v>6.2</c:v>
                </c:pt>
                <c:pt idx="2593">
                  <c:v>7.3</c:v>
                </c:pt>
                <c:pt idx="2594">
                  <c:v>8.1</c:v>
                </c:pt>
                <c:pt idx="2595">
                  <c:v>7</c:v>
                </c:pt>
                <c:pt idx="2596">
                  <c:v>8</c:v>
                </c:pt>
                <c:pt idx="2597">
                  <c:v>8</c:v>
                </c:pt>
                <c:pt idx="2598">
                  <c:v>7</c:v>
                </c:pt>
                <c:pt idx="2599">
                  <c:v>7.9</c:v>
                </c:pt>
                <c:pt idx="2600">
                  <c:v>5.9</c:v>
                </c:pt>
                <c:pt idx="2601">
                  <c:v>6.6</c:v>
                </c:pt>
                <c:pt idx="2602">
                  <c:v>6.3</c:v>
                </c:pt>
                <c:pt idx="2603">
                  <c:v>7.7</c:v>
                </c:pt>
                <c:pt idx="2604">
                  <c:v>6.9</c:v>
                </c:pt>
                <c:pt idx="2605">
                  <c:v>7.1</c:v>
                </c:pt>
                <c:pt idx="2606">
                  <c:v>7.4</c:v>
                </c:pt>
                <c:pt idx="2607">
                  <c:v>6.5</c:v>
                </c:pt>
                <c:pt idx="2608">
                  <c:v>6.5</c:v>
                </c:pt>
                <c:pt idx="2609">
                  <c:v>6.8</c:v>
                </c:pt>
                <c:pt idx="2610">
                  <c:v>7.5</c:v>
                </c:pt>
                <c:pt idx="2611">
                  <c:v>6.6</c:v>
                </c:pt>
                <c:pt idx="2612">
                  <c:v>7.1</c:v>
                </c:pt>
                <c:pt idx="2613">
                  <c:v>6.6</c:v>
                </c:pt>
                <c:pt idx="2614">
                  <c:v>7</c:v>
                </c:pt>
                <c:pt idx="2615">
                  <c:v>3.3</c:v>
                </c:pt>
                <c:pt idx="2616">
                  <c:v>6.7</c:v>
                </c:pt>
                <c:pt idx="2617">
                  <c:v>6.8</c:v>
                </c:pt>
                <c:pt idx="2618">
                  <c:v>6</c:v>
                </c:pt>
                <c:pt idx="2619">
                  <c:v>5.4</c:v>
                </c:pt>
                <c:pt idx="2620">
                  <c:v>4.3</c:v>
                </c:pt>
                <c:pt idx="2621">
                  <c:v>6.2</c:v>
                </c:pt>
                <c:pt idx="2622">
                  <c:v>7.7</c:v>
                </c:pt>
                <c:pt idx="2623">
                  <c:v>7.4</c:v>
                </c:pt>
                <c:pt idx="2624">
                  <c:v>5.9</c:v>
                </c:pt>
                <c:pt idx="2625">
                  <c:v>7.8</c:v>
                </c:pt>
                <c:pt idx="2626">
                  <c:v>7.4</c:v>
                </c:pt>
                <c:pt idx="2627">
                  <c:v>6.5</c:v>
                </c:pt>
                <c:pt idx="2628">
                  <c:v>7</c:v>
                </c:pt>
                <c:pt idx="2629">
                  <c:v>7.6</c:v>
                </c:pt>
                <c:pt idx="2630">
                  <c:v>6.9</c:v>
                </c:pt>
                <c:pt idx="2631">
                  <c:v>5.3</c:v>
                </c:pt>
                <c:pt idx="2632">
                  <c:v>6.4</c:v>
                </c:pt>
                <c:pt idx="2633">
                  <c:v>7.8</c:v>
                </c:pt>
                <c:pt idx="2634">
                  <c:v>6.7</c:v>
                </c:pt>
                <c:pt idx="2635">
                  <c:v>5.3</c:v>
                </c:pt>
                <c:pt idx="2636">
                  <c:v>6.3</c:v>
                </c:pt>
                <c:pt idx="2637">
                  <c:v>7</c:v>
                </c:pt>
                <c:pt idx="2638">
                  <c:v>6.6</c:v>
                </c:pt>
                <c:pt idx="2639">
                  <c:v>8.4</c:v>
                </c:pt>
                <c:pt idx="2640">
                  <c:v>5.4</c:v>
                </c:pt>
                <c:pt idx="2641">
                  <c:v>7.8</c:v>
                </c:pt>
                <c:pt idx="2642">
                  <c:v>7.6</c:v>
                </c:pt>
                <c:pt idx="2643">
                  <c:v>6.6</c:v>
                </c:pt>
                <c:pt idx="2644">
                  <c:v>6.4</c:v>
                </c:pt>
                <c:pt idx="2645">
                  <c:v>7</c:v>
                </c:pt>
                <c:pt idx="2646">
                  <c:v>5.7</c:v>
                </c:pt>
                <c:pt idx="2647">
                  <c:v>5.9</c:v>
                </c:pt>
                <c:pt idx="2648">
                  <c:v>6.3</c:v>
                </c:pt>
                <c:pt idx="2649">
                  <c:v>6.3</c:v>
                </c:pt>
                <c:pt idx="2650">
                  <c:v>6.2</c:v>
                </c:pt>
                <c:pt idx="2651">
                  <c:v>2.1</c:v>
                </c:pt>
                <c:pt idx="2652">
                  <c:v>5</c:v>
                </c:pt>
                <c:pt idx="2653">
                  <c:v>5.3</c:v>
                </c:pt>
                <c:pt idx="2654">
                  <c:v>7.1</c:v>
                </c:pt>
                <c:pt idx="2655">
                  <c:v>7</c:v>
                </c:pt>
                <c:pt idx="2656">
                  <c:v>7</c:v>
                </c:pt>
                <c:pt idx="2657">
                  <c:v>7.1</c:v>
                </c:pt>
                <c:pt idx="2658">
                  <c:v>7</c:v>
                </c:pt>
                <c:pt idx="2659">
                  <c:v>7.7</c:v>
                </c:pt>
                <c:pt idx="2660">
                  <c:v>7.1</c:v>
                </c:pt>
                <c:pt idx="2661">
                  <c:v>6.8</c:v>
                </c:pt>
                <c:pt idx="2662">
                  <c:v>7.5</c:v>
                </c:pt>
                <c:pt idx="2663">
                  <c:v>6.3</c:v>
                </c:pt>
                <c:pt idx="2664">
                  <c:v>7.3</c:v>
                </c:pt>
                <c:pt idx="2665">
                  <c:v>6.8</c:v>
                </c:pt>
                <c:pt idx="2666">
                  <c:v>7.2</c:v>
                </c:pt>
                <c:pt idx="2667">
                  <c:v>6.4</c:v>
                </c:pt>
                <c:pt idx="2668">
                  <c:v>6</c:v>
                </c:pt>
                <c:pt idx="2669">
                  <c:v>6.4</c:v>
                </c:pt>
                <c:pt idx="2670">
                  <c:v>7.5</c:v>
                </c:pt>
                <c:pt idx="2671">
                  <c:v>7.1</c:v>
                </c:pt>
                <c:pt idx="2672">
                  <c:v>4.5999999999999996</c:v>
                </c:pt>
                <c:pt idx="2673">
                  <c:v>7.7</c:v>
                </c:pt>
                <c:pt idx="2674">
                  <c:v>5.6</c:v>
                </c:pt>
                <c:pt idx="2675">
                  <c:v>7.5</c:v>
                </c:pt>
                <c:pt idx="2676">
                  <c:v>5.8</c:v>
                </c:pt>
                <c:pt idx="2677">
                  <c:v>8.3000000000000007</c:v>
                </c:pt>
                <c:pt idx="2678">
                  <c:v>6.6</c:v>
                </c:pt>
                <c:pt idx="2679">
                  <c:v>7.5</c:v>
                </c:pt>
                <c:pt idx="2680">
                  <c:v>7.2</c:v>
                </c:pt>
                <c:pt idx="2681">
                  <c:v>8.6999999999999993</c:v>
                </c:pt>
                <c:pt idx="2682">
                  <c:v>6</c:v>
                </c:pt>
                <c:pt idx="2683">
                  <c:v>8</c:v>
                </c:pt>
                <c:pt idx="2684">
                  <c:v>4.5</c:v>
                </c:pt>
                <c:pt idx="2685">
                  <c:v>7.9</c:v>
                </c:pt>
                <c:pt idx="2686">
                  <c:v>7.5</c:v>
                </c:pt>
                <c:pt idx="2687">
                  <c:v>6.8</c:v>
                </c:pt>
                <c:pt idx="2688">
                  <c:v>7.2</c:v>
                </c:pt>
                <c:pt idx="2689">
                  <c:v>7.1</c:v>
                </c:pt>
                <c:pt idx="2690">
                  <c:v>7.4</c:v>
                </c:pt>
                <c:pt idx="2691">
                  <c:v>7.6</c:v>
                </c:pt>
                <c:pt idx="2692">
                  <c:v>6.9</c:v>
                </c:pt>
                <c:pt idx="2693">
                  <c:v>6</c:v>
                </c:pt>
                <c:pt idx="2694">
                  <c:v>7.3</c:v>
                </c:pt>
                <c:pt idx="2695">
                  <c:v>4.5999999999999996</c:v>
                </c:pt>
                <c:pt idx="2696">
                  <c:v>6</c:v>
                </c:pt>
                <c:pt idx="2697">
                  <c:v>5.5</c:v>
                </c:pt>
                <c:pt idx="2698">
                  <c:v>7.5</c:v>
                </c:pt>
                <c:pt idx="2699">
                  <c:v>6.3</c:v>
                </c:pt>
                <c:pt idx="2700">
                  <c:v>5.0999999999999996</c:v>
                </c:pt>
                <c:pt idx="2701">
                  <c:v>6.8</c:v>
                </c:pt>
                <c:pt idx="2702">
                  <c:v>5.3</c:v>
                </c:pt>
                <c:pt idx="2703">
                  <c:v>7.3</c:v>
                </c:pt>
                <c:pt idx="2704">
                  <c:v>7.3</c:v>
                </c:pt>
                <c:pt idx="2705">
                  <c:v>7.1</c:v>
                </c:pt>
                <c:pt idx="2706">
                  <c:v>7.6</c:v>
                </c:pt>
                <c:pt idx="2707">
                  <c:v>5.3</c:v>
                </c:pt>
                <c:pt idx="2708">
                  <c:v>7.8</c:v>
                </c:pt>
                <c:pt idx="2709">
                  <c:v>7.7</c:v>
                </c:pt>
                <c:pt idx="2710">
                  <c:v>7.7</c:v>
                </c:pt>
                <c:pt idx="2711">
                  <c:v>5.4</c:v>
                </c:pt>
                <c:pt idx="2712">
                  <c:v>6.2</c:v>
                </c:pt>
                <c:pt idx="2713">
                  <c:v>7.4</c:v>
                </c:pt>
                <c:pt idx="2714">
                  <c:v>6.2</c:v>
                </c:pt>
                <c:pt idx="2715">
                  <c:v>5.0999999999999996</c:v>
                </c:pt>
                <c:pt idx="2716">
                  <c:v>6.8</c:v>
                </c:pt>
                <c:pt idx="2717">
                  <c:v>5.8</c:v>
                </c:pt>
                <c:pt idx="2718">
                  <c:v>6.4</c:v>
                </c:pt>
                <c:pt idx="2719">
                  <c:v>6</c:v>
                </c:pt>
                <c:pt idx="2720">
                  <c:v>6.9</c:v>
                </c:pt>
                <c:pt idx="2721">
                  <c:v>5.5</c:v>
                </c:pt>
                <c:pt idx="2722">
                  <c:v>5.4</c:v>
                </c:pt>
                <c:pt idx="2723">
                  <c:v>8.3000000000000007</c:v>
                </c:pt>
                <c:pt idx="2724">
                  <c:v>7.9</c:v>
                </c:pt>
                <c:pt idx="2725">
                  <c:v>6.5</c:v>
                </c:pt>
                <c:pt idx="2726">
                  <c:v>6.4</c:v>
                </c:pt>
                <c:pt idx="2727">
                  <c:v>5.8</c:v>
                </c:pt>
                <c:pt idx="2728">
                  <c:v>6.6</c:v>
                </c:pt>
                <c:pt idx="2729">
                  <c:v>8.3000000000000007</c:v>
                </c:pt>
                <c:pt idx="2730">
                  <c:v>6.2</c:v>
                </c:pt>
                <c:pt idx="2731">
                  <c:v>6.9</c:v>
                </c:pt>
                <c:pt idx="2732">
                  <c:v>5.9</c:v>
                </c:pt>
                <c:pt idx="2733">
                  <c:v>6.1</c:v>
                </c:pt>
                <c:pt idx="2734">
                  <c:v>5.8</c:v>
                </c:pt>
                <c:pt idx="2735">
                  <c:v>5.9</c:v>
                </c:pt>
                <c:pt idx="2736">
                  <c:v>5.5</c:v>
                </c:pt>
                <c:pt idx="2737">
                  <c:v>5</c:v>
                </c:pt>
                <c:pt idx="2738">
                  <c:v>7</c:v>
                </c:pt>
                <c:pt idx="2739">
                  <c:v>6.4</c:v>
                </c:pt>
                <c:pt idx="2740">
                  <c:v>5.9</c:v>
                </c:pt>
                <c:pt idx="2741">
                  <c:v>7</c:v>
                </c:pt>
                <c:pt idx="2742">
                  <c:v>6.1</c:v>
                </c:pt>
                <c:pt idx="2743">
                  <c:v>6.9</c:v>
                </c:pt>
                <c:pt idx="2744">
                  <c:v>7.5</c:v>
                </c:pt>
                <c:pt idx="2745">
                  <c:v>7.3</c:v>
                </c:pt>
                <c:pt idx="2746">
                  <c:v>6.5</c:v>
                </c:pt>
                <c:pt idx="2747">
                  <c:v>6.2</c:v>
                </c:pt>
                <c:pt idx="2748">
                  <c:v>6</c:v>
                </c:pt>
                <c:pt idx="2749">
                  <c:v>6.3</c:v>
                </c:pt>
                <c:pt idx="2750">
                  <c:v>5.8</c:v>
                </c:pt>
                <c:pt idx="2751">
                  <c:v>6.1</c:v>
                </c:pt>
                <c:pt idx="2752">
                  <c:v>6.9</c:v>
                </c:pt>
                <c:pt idx="2753">
                  <c:v>5.4</c:v>
                </c:pt>
                <c:pt idx="2754">
                  <c:v>6.7</c:v>
                </c:pt>
                <c:pt idx="2755">
                  <c:v>7.4</c:v>
                </c:pt>
                <c:pt idx="2756">
                  <c:v>5.6</c:v>
                </c:pt>
                <c:pt idx="2757">
                  <c:v>6.5</c:v>
                </c:pt>
                <c:pt idx="2758">
                  <c:v>6.5</c:v>
                </c:pt>
                <c:pt idx="2759">
                  <c:v>5.8</c:v>
                </c:pt>
                <c:pt idx="2760">
                  <c:v>5</c:v>
                </c:pt>
                <c:pt idx="2761">
                  <c:v>5.5</c:v>
                </c:pt>
                <c:pt idx="2762">
                  <c:v>6.5</c:v>
                </c:pt>
                <c:pt idx="2763">
                  <c:v>7.2</c:v>
                </c:pt>
                <c:pt idx="2764">
                  <c:v>5.2</c:v>
                </c:pt>
                <c:pt idx="2765">
                  <c:v>5.7</c:v>
                </c:pt>
                <c:pt idx="2766">
                  <c:v>4.7</c:v>
                </c:pt>
                <c:pt idx="2767">
                  <c:v>5.9</c:v>
                </c:pt>
                <c:pt idx="2768">
                  <c:v>6.8</c:v>
                </c:pt>
                <c:pt idx="2769">
                  <c:v>5.9</c:v>
                </c:pt>
                <c:pt idx="2770">
                  <c:v>7.7</c:v>
                </c:pt>
                <c:pt idx="2771">
                  <c:v>4.4000000000000004</c:v>
                </c:pt>
                <c:pt idx="2772">
                  <c:v>6.6</c:v>
                </c:pt>
                <c:pt idx="2773">
                  <c:v>6.7</c:v>
                </c:pt>
                <c:pt idx="2774">
                  <c:v>5.5</c:v>
                </c:pt>
                <c:pt idx="2775">
                  <c:v>6.5</c:v>
                </c:pt>
                <c:pt idx="2776">
                  <c:v>6.2</c:v>
                </c:pt>
                <c:pt idx="2777">
                  <c:v>7.1</c:v>
                </c:pt>
                <c:pt idx="2778">
                  <c:v>6.1</c:v>
                </c:pt>
                <c:pt idx="2779">
                  <c:v>6</c:v>
                </c:pt>
                <c:pt idx="2780">
                  <c:v>7.4</c:v>
                </c:pt>
                <c:pt idx="2781">
                  <c:v>5.9</c:v>
                </c:pt>
                <c:pt idx="2782">
                  <c:v>4.0999999999999996</c:v>
                </c:pt>
                <c:pt idx="2783">
                  <c:v>5.9</c:v>
                </c:pt>
                <c:pt idx="2784">
                  <c:v>7</c:v>
                </c:pt>
                <c:pt idx="2785">
                  <c:v>6.8</c:v>
                </c:pt>
                <c:pt idx="2786">
                  <c:v>7.4</c:v>
                </c:pt>
                <c:pt idx="2787">
                  <c:v>7.1</c:v>
                </c:pt>
                <c:pt idx="2788">
                  <c:v>7</c:v>
                </c:pt>
                <c:pt idx="2789">
                  <c:v>5.8</c:v>
                </c:pt>
                <c:pt idx="2790">
                  <c:v>7.8</c:v>
                </c:pt>
                <c:pt idx="2791">
                  <c:v>6.5</c:v>
                </c:pt>
                <c:pt idx="2792">
                  <c:v>7</c:v>
                </c:pt>
                <c:pt idx="2793">
                  <c:v>6.3</c:v>
                </c:pt>
                <c:pt idx="2794">
                  <c:v>5.3</c:v>
                </c:pt>
                <c:pt idx="2795">
                  <c:v>5.5</c:v>
                </c:pt>
                <c:pt idx="2796">
                  <c:v>7.4</c:v>
                </c:pt>
                <c:pt idx="2797">
                  <c:v>4.3</c:v>
                </c:pt>
                <c:pt idx="2798">
                  <c:v>5.2</c:v>
                </c:pt>
                <c:pt idx="2799">
                  <c:v>6.7</c:v>
                </c:pt>
                <c:pt idx="2800">
                  <c:v>8.6</c:v>
                </c:pt>
                <c:pt idx="2801">
                  <c:v>6.1</c:v>
                </c:pt>
                <c:pt idx="2802">
                  <c:v>5.8</c:v>
                </c:pt>
                <c:pt idx="2803">
                  <c:v>7.7</c:v>
                </c:pt>
                <c:pt idx="2804">
                  <c:v>8</c:v>
                </c:pt>
                <c:pt idx="2805">
                  <c:v>5.6</c:v>
                </c:pt>
                <c:pt idx="2806">
                  <c:v>6.7</c:v>
                </c:pt>
                <c:pt idx="2807">
                  <c:v>6.6</c:v>
                </c:pt>
                <c:pt idx="2808">
                  <c:v>4.0999999999999996</c:v>
                </c:pt>
                <c:pt idx="2809">
                  <c:v>7.3</c:v>
                </c:pt>
                <c:pt idx="2810">
                  <c:v>7.1</c:v>
                </c:pt>
                <c:pt idx="2811">
                  <c:v>6.5</c:v>
                </c:pt>
                <c:pt idx="2812">
                  <c:v>7</c:v>
                </c:pt>
                <c:pt idx="2813">
                  <c:v>5.5</c:v>
                </c:pt>
                <c:pt idx="2814">
                  <c:v>6.6</c:v>
                </c:pt>
                <c:pt idx="2815">
                  <c:v>7.1</c:v>
                </c:pt>
                <c:pt idx="2816">
                  <c:v>7.9</c:v>
                </c:pt>
                <c:pt idx="2817">
                  <c:v>7.1</c:v>
                </c:pt>
                <c:pt idx="2818">
                  <c:v>5.6</c:v>
                </c:pt>
                <c:pt idx="2819">
                  <c:v>7.3</c:v>
                </c:pt>
                <c:pt idx="2820">
                  <c:v>3.3</c:v>
                </c:pt>
                <c:pt idx="2821">
                  <c:v>6.5</c:v>
                </c:pt>
                <c:pt idx="2822">
                  <c:v>4.8</c:v>
                </c:pt>
                <c:pt idx="2823">
                  <c:v>5.2</c:v>
                </c:pt>
                <c:pt idx="2824">
                  <c:v>6.3</c:v>
                </c:pt>
                <c:pt idx="2825">
                  <c:v>7.2</c:v>
                </c:pt>
                <c:pt idx="2826">
                  <c:v>6.8</c:v>
                </c:pt>
                <c:pt idx="2827">
                  <c:v>5.7</c:v>
                </c:pt>
                <c:pt idx="2828">
                  <c:v>7.2</c:v>
                </c:pt>
                <c:pt idx="2829">
                  <c:v>6.9</c:v>
                </c:pt>
                <c:pt idx="2830">
                  <c:v>6.2</c:v>
                </c:pt>
                <c:pt idx="2831">
                  <c:v>6.7</c:v>
                </c:pt>
                <c:pt idx="2832">
                  <c:v>6.5</c:v>
                </c:pt>
                <c:pt idx="2833">
                  <c:v>7.2</c:v>
                </c:pt>
                <c:pt idx="2834">
                  <c:v>5.3</c:v>
                </c:pt>
                <c:pt idx="2835">
                  <c:v>6.7</c:v>
                </c:pt>
                <c:pt idx="2836">
                  <c:v>3.6</c:v>
                </c:pt>
                <c:pt idx="2837">
                  <c:v>5.7</c:v>
                </c:pt>
                <c:pt idx="2838">
                  <c:v>7.3</c:v>
                </c:pt>
                <c:pt idx="2839">
                  <c:v>5</c:v>
                </c:pt>
                <c:pt idx="2840">
                  <c:v>6.6</c:v>
                </c:pt>
                <c:pt idx="2841">
                  <c:v>6.6</c:v>
                </c:pt>
                <c:pt idx="2842">
                  <c:v>7.3</c:v>
                </c:pt>
                <c:pt idx="2843">
                  <c:v>6.2</c:v>
                </c:pt>
                <c:pt idx="2844">
                  <c:v>6.6</c:v>
                </c:pt>
                <c:pt idx="2845">
                  <c:v>6.3</c:v>
                </c:pt>
                <c:pt idx="2846">
                  <c:v>3.3</c:v>
                </c:pt>
                <c:pt idx="2847">
                  <c:v>6.2</c:v>
                </c:pt>
                <c:pt idx="2848">
                  <c:v>3.5</c:v>
                </c:pt>
                <c:pt idx="2849">
                  <c:v>5.5</c:v>
                </c:pt>
                <c:pt idx="2850">
                  <c:v>5.9</c:v>
                </c:pt>
                <c:pt idx="2851">
                  <c:v>4.7</c:v>
                </c:pt>
                <c:pt idx="2852">
                  <c:v>3.9</c:v>
                </c:pt>
                <c:pt idx="2853">
                  <c:v>6.1</c:v>
                </c:pt>
                <c:pt idx="2854">
                  <c:v>6.7</c:v>
                </c:pt>
                <c:pt idx="2855">
                  <c:v>6.9</c:v>
                </c:pt>
                <c:pt idx="2856">
                  <c:v>7.3</c:v>
                </c:pt>
                <c:pt idx="2857">
                  <c:v>6.7</c:v>
                </c:pt>
                <c:pt idx="2858">
                  <c:v>6.1</c:v>
                </c:pt>
                <c:pt idx="2859">
                  <c:v>6.9</c:v>
                </c:pt>
                <c:pt idx="2860">
                  <c:v>7.9</c:v>
                </c:pt>
                <c:pt idx="2861">
                  <c:v>4.5</c:v>
                </c:pt>
                <c:pt idx="2862">
                  <c:v>7.6</c:v>
                </c:pt>
                <c:pt idx="2863">
                  <c:v>7.5</c:v>
                </c:pt>
                <c:pt idx="2864">
                  <c:v>6</c:v>
                </c:pt>
                <c:pt idx="2865">
                  <c:v>7.1</c:v>
                </c:pt>
                <c:pt idx="2866">
                  <c:v>6.9</c:v>
                </c:pt>
                <c:pt idx="2867">
                  <c:v>8.5</c:v>
                </c:pt>
                <c:pt idx="2868">
                  <c:v>7.5</c:v>
                </c:pt>
                <c:pt idx="2869">
                  <c:v>6.6</c:v>
                </c:pt>
                <c:pt idx="2870">
                  <c:v>8</c:v>
                </c:pt>
                <c:pt idx="2871">
                  <c:v>7</c:v>
                </c:pt>
                <c:pt idx="2872">
                  <c:v>6.8</c:v>
                </c:pt>
                <c:pt idx="2873">
                  <c:v>6.7</c:v>
                </c:pt>
                <c:pt idx="2874">
                  <c:v>6.5</c:v>
                </c:pt>
                <c:pt idx="2875">
                  <c:v>8</c:v>
                </c:pt>
                <c:pt idx="2876">
                  <c:v>6.5</c:v>
                </c:pt>
                <c:pt idx="2877">
                  <c:v>4.9000000000000004</c:v>
                </c:pt>
                <c:pt idx="2878">
                  <c:v>7.1</c:v>
                </c:pt>
                <c:pt idx="2879">
                  <c:v>7</c:v>
                </c:pt>
                <c:pt idx="2880">
                  <c:v>7</c:v>
                </c:pt>
                <c:pt idx="2881">
                  <c:v>4.5</c:v>
                </c:pt>
                <c:pt idx="2882">
                  <c:v>7.7</c:v>
                </c:pt>
                <c:pt idx="2883">
                  <c:v>6.7</c:v>
                </c:pt>
                <c:pt idx="2884">
                  <c:v>7</c:v>
                </c:pt>
                <c:pt idx="2885">
                  <c:v>6.5</c:v>
                </c:pt>
                <c:pt idx="2886">
                  <c:v>6.2</c:v>
                </c:pt>
                <c:pt idx="2887">
                  <c:v>5.7</c:v>
                </c:pt>
                <c:pt idx="2888">
                  <c:v>6.4</c:v>
                </c:pt>
                <c:pt idx="2889">
                  <c:v>5.4</c:v>
                </c:pt>
                <c:pt idx="2890">
                  <c:v>6.6</c:v>
                </c:pt>
                <c:pt idx="2891">
                  <c:v>6.1</c:v>
                </c:pt>
                <c:pt idx="2892">
                  <c:v>7.6</c:v>
                </c:pt>
                <c:pt idx="2893">
                  <c:v>6.2</c:v>
                </c:pt>
                <c:pt idx="2894">
                  <c:v>6.6</c:v>
                </c:pt>
                <c:pt idx="2895">
                  <c:v>7.3</c:v>
                </c:pt>
                <c:pt idx="2896">
                  <c:v>4.2</c:v>
                </c:pt>
                <c:pt idx="2897">
                  <c:v>6.5</c:v>
                </c:pt>
                <c:pt idx="2898">
                  <c:v>6.5</c:v>
                </c:pt>
                <c:pt idx="2899">
                  <c:v>5.7</c:v>
                </c:pt>
                <c:pt idx="2900">
                  <c:v>7.3</c:v>
                </c:pt>
                <c:pt idx="2901">
                  <c:v>6.9</c:v>
                </c:pt>
                <c:pt idx="2902">
                  <c:v>5</c:v>
                </c:pt>
                <c:pt idx="2903">
                  <c:v>7.3</c:v>
                </c:pt>
                <c:pt idx="2904">
                  <c:v>6.5</c:v>
                </c:pt>
                <c:pt idx="2905">
                  <c:v>2.1</c:v>
                </c:pt>
                <c:pt idx="2906">
                  <c:v>7</c:v>
                </c:pt>
                <c:pt idx="2907">
                  <c:v>8</c:v>
                </c:pt>
                <c:pt idx="2908">
                  <c:v>6.9</c:v>
                </c:pt>
                <c:pt idx="2909">
                  <c:v>7.1</c:v>
                </c:pt>
                <c:pt idx="2910">
                  <c:v>6.7</c:v>
                </c:pt>
                <c:pt idx="2911">
                  <c:v>8.9</c:v>
                </c:pt>
                <c:pt idx="2912">
                  <c:v>7.9</c:v>
                </c:pt>
                <c:pt idx="2913">
                  <c:v>5.6</c:v>
                </c:pt>
                <c:pt idx="2914">
                  <c:v>8</c:v>
                </c:pt>
                <c:pt idx="2915">
                  <c:v>6.2</c:v>
                </c:pt>
                <c:pt idx="2916">
                  <c:v>7.9</c:v>
                </c:pt>
                <c:pt idx="2917">
                  <c:v>8.1</c:v>
                </c:pt>
                <c:pt idx="2918">
                  <c:v>7.6</c:v>
                </c:pt>
                <c:pt idx="2919">
                  <c:v>3.5</c:v>
                </c:pt>
                <c:pt idx="2920">
                  <c:v>7.6</c:v>
                </c:pt>
                <c:pt idx="2921">
                  <c:v>6.5</c:v>
                </c:pt>
                <c:pt idx="2922">
                  <c:v>5.6</c:v>
                </c:pt>
                <c:pt idx="2923">
                  <c:v>7.7</c:v>
                </c:pt>
                <c:pt idx="2924">
                  <c:v>5.2</c:v>
                </c:pt>
                <c:pt idx="2925">
                  <c:v>6.1</c:v>
                </c:pt>
                <c:pt idx="2926">
                  <c:v>7.4</c:v>
                </c:pt>
                <c:pt idx="2927">
                  <c:v>6.8</c:v>
                </c:pt>
                <c:pt idx="2928">
                  <c:v>6.4</c:v>
                </c:pt>
                <c:pt idx="2929">
                  <c:v>5.7</c:v>
                </c:pt>
                <c:pt idx="2930">
                  <c:v>6.7</c:v>
                </c:pt>
                <c:pt idx="2931">
                  <c:v>5.6</c:v>
                </c:pt>
                <c:pt idx="2932">
                  <c:v>7.6</c:v>
                </c:pt>
                <c:pt idx="2933">
                  <c:v>6.5</c:v>
                </c:pt>
                <c:pt idx="2934">
                  <c:v>6.3</c:v>
                </c:pt>
                <c:pt idx="2935">
                  <c:v>7.1</c:v>
                </c:pt>
                <c:pt idx="2936">
                  <c:v>7.1</c:v>
                </c:pt>
                <c:pt idx="2937">
                  <c:v>6.9</c:v>
                </c:pt>
                <c:pt idx="2938">
                  <c:v>5.4</c:v>
                </c:pt>
                <c:pt idx="2939">
                  <c:v>5.0999999999999996</c:v>
                </c:pt>
                <c:pt idx="2940">
                  <c:v>5.3</c:v>
                </c:pt>
                <c:pt idx="2941">
                  <c:v>7.3</c:v>
                </c:pt>
                <c:pt idx="2942">
                  <c:v>7.3</c:v>
                </c:pt>
                <c:pt idx="2943">
                  <c:v>7.1</c:v>
                </c:pt>
                <c:pt idx="2944">
                  <c:v>6</c:v>
                </c:pt>
                <c:pt idx="2945">
                  <c:v>6.6</c:v>
                </c:pt>
                <c:pt idx="2946">
                  <c:v>7.2</c:v>
                </c:pt>
                <c:pt idx="2947">
                  <c:v>7.2</c:v>
                </c:pt>
                <c:pt idx="2948">
                  <c:v>6.9</c:v>
                </c:pt>
                <c:pt idx="2949">
                  <c:v>6.8</c:v>
                </c:pt>
                <c:pt idx="2950">
                  <c:v>7.7</c:v>
                </c:pt>
                <c:pt idx="2951">
                  <c:v>7.4</c:v>
                </c:pt>
                <c:pt idx="2952">
                  <c:v>6.5</c:v>
                </c:pt>
                <c:pt idx="2953">
                  <c:v>6.4</c:v>
                </c:pt>
                <c:pt idx="2954">
                  <c:v>5.6</c:v>
                </c:pt>
                <c:pt idx="2955">
                  <c:v>6.8</c:v>
                </c:pt>
                <c:pt idx="2956">
                  <c:v>5.5</c:v>
                </c:pt>
                <c:pt idx="2957">
                  <c:v>6.9</c:v>
                </c:pt>
                <c:pt idx="2958">
                  <c:v>6</c:v>
                </c:pt>
                <c:pt idx="2959">
                  <c:v>6.4</c:v>
                </c:pt>
                <c:pt idx="2960">
                  <c:v>6.6</c:v>
                </c:pt>
                <c:pt idx="2961">
                  <c:v>5.3</c:v>
                </c:pt>
                <c:pt idx="2962">
                  <c:v>8.1</c:v>
                </c:pt>
                <c:pt idx="2963">
                  <c:v>6.9</c:v>
                </c:pt>
                <c:pt idx="2964">
                  <c:v>6.5</c:v>
                </c:pt>
                <c:pt idx="2965">
                  <c:v>7.4</c:v>
                </c:pt>
                <c:pt idx="2966">
                  <c:v>6.9</c:v>
                </c:pt>
                <c:pt idx="2967">
                  <c:v>6.7</c:v>
                </c:pt>
                <c:pt idx="2968">
                  <c:v>7.6</c:v>
                </c:pt>
                <c:pt idx="2969">
                  <c:v>5.4</c:v>
                </c:pt>
                <c:pt idx="2970">
                  <c:v>7.3</c:v>
                </c:pt>
                <c:pt idx="2971">
                  <c:v>6</c:v>
                </c:pt>
                <c:pt idx="2972">
                  <c:v>7.2</c:v>
                </c:pt>
                <c:pt idx="2973">
                  <c:v>6</c:v>
                </c:pt>
                <c:pt idx="2974">
                  <c:v>3.1</c:v>
                </c:pt>
                <c:pt idx="2975">
                  <c:v>6.9</c:v>
                </c:pt>
                <c:pt idx="2976">
                  <c:v>6.2</c:v>
                </c:pt>
                <c:pt idx="2977">
                  <c:v>6.9</c:v>
                </c:pt>
                <c:pt idx="2978">
                  <c:v>6.3</c:v>
                </c:pt>
                <c:pt idx="2979">
                  <c:v>6.7</c:v>
                </c:pt>
                <c:pt idx="2980">
                  <c:v>5.4</c:v>
                </c:pt>
                <c:pt idx="2981">
                  <c:v>8</c:v>
                </c:pt>
                <c:pt idx="2982">
                  <c:v>7</c:v>
                </c:pt>
                <c:pt idx="2983">
                  <c:v>7.2</c:v>
                </c:pt>
                <c:pt idx="2984">
                  <c:v>3.5</c:v>
                </c:pt>
                <c:pt idx="2985">
                  <c:v>7.5</c:v>
                </c:pt>
                <c:pt idx="2986">
                  <c:v>6.7</c:v>
                </c:pt>
                <c:pt idx="2987">
                  <c:v>9.1999999999999993</c:v>
                </c:pt>
                <c:pt idx="2988">
                  <c:v>6.1</c:v>
                </c:pt>
                <c:pt idx="2989">
                  <c:v>7.7</c:v>
                </c:pt>
                <c:pt idx="2990">
                  <c:v>7.6</c:v>
                </c:pt>
                <c:pt idx="2991">
                  <c:v>6.1</c:v>
                </c:pt>
                <c:pt idx="2992">
                  <c:v>4.9000000000000004</c:v>
                </c:pt>
                <c:pt idx="2993">
                  <c:v>6.8</c:v>
                </c:pt>
                <c:pt idx="2994">
                  <c:v>7</c:v>
                </c:pt>
                <c:pt idx="2995">
                  <c:v>5.7</c:v>
                </c:pt>
                <c:pt idx="2996">
                  <c:v>7.5</c:v>
                </c:pt>
                <c:pt idx="2997">
                  <c:v>7.4</c:v>
                </c:pt>
                <c:pt idx="2998">
                  <c:v>7.2</c:v>
                </c:pt>
                <c:pt idx="2999">
                  <c:v>6.8</c:v>
                </c:pt>
                <c:pt idx="3000">
                  <c:v>6.8</c:v>
                </c:pt>
                <c:pt idx="3001">
                  <c:v>5.2</c:v>
                </c:pt>
                <c:pt idx="3002">
                  <c:v>7.2</c:v>
                </c:pt>
                <c:pt idx="3003">
                  <c:v>4</c:v>
                </c:pt>
                <c:pt idx="3004">
                  <c:v>6.8</c:v>
                </c:pt>
                <c:pt idx="3005">
                  <c:v>6.9</c:v>
                </c:pt>
                <c:pt idx="3006">
                  <c:v>7.3</c:v>
                </c:pt>
                <c:pt idx="3007">
                  <c:v>6.1</c:v>
                </c:pt>
                <c:pt idx="3008">
                  <c:v>6</c:v>
                </c:pt>
                <c:pt idx="3009">
                  <c:v>7</c:v>
                </c:pt>
                <c:pt idx="3010">
                  <c:v>7.1</c:v>
                </c:pt>
                <c:pt idx="3011">
                  <c:v>6.2</c:v>
                </c:pt>
                <c:pt idx="3012">
                  <c:v>6.9</c:v>
                </c:pt>
                <c:pt idx="3013">
                  <c:v>7.6</c:v>
                </c:pt>
                <c:pt idx="3014">
                  <c:v>7.6</c:v>
                </c:pt>
                <c:pt idx="3015">
                  <c:v>6.4</c:v>
                </c:pt>
                <c:pt idx="3016">
                  <c:v>6.2</c:v>
                </c:pt>
                <c:pt idx="3017">
                  <c:v>7.5</c:v>
                </c:pt>
                <c:pt idx="3018">
                  <c:v>2</c:v>
                </c:pt>
                <c:pt idx="3019">
                  <c:v>6.2</c:v>
                </c:pt>
                <c:pt idx="3020">
                  <c:v>6.5</c:v>
                </c:pt>
                <c:pt idx="3021">
                  <c:v>7.9</c:v>
                </c:pt>
                <c:pt idx="3022">
                  <c:v>6.8</c:v>
                </c:pt>
                <c:pt idx="3023">
                  <c:v>6.3</c:v>
                </c:pt>
                <c:pt idx="3024">
                  <c:v>6.3</c:v>
                </c:pt>
                <c:pt idx="3025">
                  <c:v>6.6</c:v>
                </c:pt>
                <c:pt idx="3026">
                  <c:v>6.4</c:v>
                </c:pt>
                <c:pt idx="3027">
                  <c:v>7.5</c:v>
                </c:pt>
                <c:pt idx="3028">
                  <c:v>6.5</c:v>
                </c:pt>
                <c:pt idx="3029">
                  <c:v>7.2</c:v>
                </c:pt>
                <c:pt idx="3030">
                  <c:v>6.3</c:v>
                </c:pt>
                <c:pt idx="3031">
                  <c:v>7</c:v>
                </c:pt>
                <c:pt idx="3032">
                  <c:v>6.3</c:v>
                </c:pt>
                <c:pt idx="3033">
                  <c:v>2.2999999999999998</c:v>
                </c:pt>
                <c:pt idx="3034">
                  <c:v>7.1</c:v>
                </c:pt>
                <c:pt idx="3035">
                  <c:v>6.2</c:v>
                </c:pt>
                <c:pt idx="3036">
                  <c:v>6.7</c:v>
                </c:pt>
                <c:pt idx="3037">
                  <c:v>6.5</c:v>
                </c:pt>
                <c:pt idx="3038">
                  <c:v>5.9</c:v>
                </c:pt>
                <c:pt idx="3039">
                  <c:v>6</c:v>
                </c:pt>
                <c:pt idx="3040">
                  <c:v>6.9</c:v>
                </c:pt>
                <c:pt idx="3041">
                  <c:v>7.3</c:v>
                </c:pt>
                <c:pt idx="3042">
                  <c:v>7.7</c:v>
                </c:pt>
                <c:pt idx="3043">
                  <c:v>7.3</c:v>
                </c:pt>
                <c:pt idx="3044">
                  <c:v>7</c:v>
                </c:pt>
                <c:pt idx="3045">
                  <c:v>6.4</c:v>
                </c:pt>
                <c:pt idx="3046">
                  <c:v>5.6</c:v>
                </c:pt>
                <c:pt idx="3047">
                  <c:v>8.1999999999999993</c:v>
                </c:pt>
                <c:pt idx="3048">
                  <c:v>6.5</c:v>
                </c:pt>
                <c:pt idx="3049">
                  <c:v>8.1</c:v>
                </c:pt>
                <c:pt idx="3050">
                  <c:v>5.4</c:v>
                </c:pt>
                <c:pt idx="3051">
                  <c:v>6.3</c:v>
                </c:pt>
                <c:pt idx="3052">
                  <c:v>7.8</c:v>
                </c:pt>
                <c:pt idx="3053">
                  <c:v>6.8</c:v>
                </c:pt>
                <c:pt idx="3054">
                  <c:v>7.1</c:v>
                </c:pt>
                <c:pt idx="3055">
                  <c:v>6.2</c:v>
                </c:pt>
                <c:pt idx="3056">
                  <c:v>7.3</c:v>
                </c:pt>
                <c:pt idx="3057">
                  <c:v>5.9</c:v>
                </c:pt>
                <c:pt idx="3058">
                  <c:v>3.6</c:v>
                </c:pt>
                <c:pt idx="3059">
                  <c:v>7.7</c:v>
                </c:pt>
                <c:pt idx="3060">
                  <c:v>7.3</c:v>
                </c:pt>
                <c:pt idx="3061">
                  <c:v>7.4</c:v>
                </c:pt>
                <c:pt idx="3062">
                  <c:v>6.6</c:v>
                </c:pt>
                <c:pt idx="3063">
                  <c:v>6.9</c:v>
                </c:pt>
                <c:pt idx="3064">
                  <c:v>6.8</c:v>
                </c:pt>
                <c:pt idx="3065">
                  <c:v>7.3</c:v>
                </c:pt>
                <c:pt idx="3066">
                  <c:v>7.2</c:v>
                </c:pt>
                <c:pt idx="3067">
                  <c:v>7.7</c:v>
                </c:pt>
                <c:pt idx="3068">
                  <c:v>8.1</c:v>
                </c:pt>
                <c:pt idx="3069">
                  <c:v>7.7</c:v>
                </c:pt>
                <c:pt idx="3070">
                  <c:v>7.6</c:v>
                </c:pt>
                <c:pt idx="3071">
                  <c:v>7.2</c:v>
                </c:pt>
                <c:pt idx="3072">
                  <c:v>7.2</c:v>
                </c:pt>
                <c:pt idx="3073">
                  <c:v>8.1</c:v>
                </c:pt>
                <c:pt idx="3074">
                  <c:v>7.5</c:v>
                </c:pt>
                <c:pt idx="3075">
                  <c:v>8.1</c:v>
                </c:pt>
                <c:pt idx="3076">
                  <c:v>7.8</c:v>
                </c:pt>
                <c:pt idx="3077">
                  <c:v>7.8</c:v>
                </c:pt>
                <c:pt idx="3078">
                  <c:v>7.6</c:v>
                </c:pt>
                <c:pt idx="3079">
                  <c:v>7.4</c:v>
                </c:pt>
                <c:pt idx="3080">
                  <c:v>6.3</c:v>
                </c:pt>
                <c:pt idx="3081">
                  <c:v>6.9</c:v>
                </c:pt>
                <c:pt idx="3082">
                  <c:v>8.6</c:v>
                </c:pt>
                <c:pt idx="3083">
                  <c:v>5.0999999999999996</c:v>
                </c:pt>
                <c:pt idx="3084">
                  <c:v>6.4</c:v>
                </c:pt>
                <c:pt idx="3085">
                  <c:v>7.9</c:v>
                </c:pt>
                <c:pt idx="3086">
                  <c:v>6.9</c:v>
                </c:pt>
                <c:pt idx="3087">
                  <c:v>7.5</c:v>
                </c:pt>
                <c:pt idx="3088">
                  <c:v>7.2</c:v>
                </c:pt>
                <c:pt idx="3089">
                  <c:v>5.8</c:v>
                </c:pt>
                <c:pt idx="3090">
                  <c:v>2.9</c:v>
                </c:pt>
                <c:pt idx="3091">
                  <c:v>6.2</c:v>
                </c:pt>
                <c:pt idx="3092">
                  <c:v>6.8</c:v>
                </c:pt>
                <c:pt idx="3093">
                  <c:v>6.1</c:v>
                </c:pt>
                <c:pt idx="3094">
                  <c:v>7.7</c:v>
                </c:pt>
                <c:pt idx="3095">
                  <c:v>5.2</c:v>
                </c:pt>
                <c:pt idx="3096">
                  <c:v>6.8</c:v>
                </c:pt>
                <c:pt idx="3097">
                  <c:v>6.5</c:v>
                </c:pt>
                <c:pt idx="3098">
                  <c:v>7</c:v>
                </c:pt>
                <c:pt idx="3099">
                  <c:v>5.9</c:v>
                </c:pt>
                <c:pt idx="3100">
                  <c:v>7.1</c:v>
                </c:pt>
                <c:pt idx="3101">
                  <c:v>5.5</c:v>
                </c:pt>
                <c:pt idx="3102">
                  <c:v>7.4</c:v>
                </c:pt>
                <c:pt idx="3103">
                  <c:v>7.3</c:v>
                </c:pt>
                <c:pt idx="3104">
                  <c:v>4.5999999999999996</c:v>
                </c:pt>
                <c:pt idx="3105">
                  <c:v>7.2</c:v>
                </c:pt>
                <c:pt idx="3106">
                  <c:v>5.0999999999999996</c:v>
                </c:pt>
                <c:pt idx="3107">
                  <c:v>6.7</c:v>
                </c:pt>
                <c:pt idx="3108">
                  <c:v>5.3</c:v>
                </c:pt>
                <c:pt idx="3109">
                  <c:v>7.8</c:v>
                </c:pt>
                <c:pt idx="3110">
                  <c:v>6.7</c:v>
                </c:pt>
                <c:pt idx="3111">
                  <c:v>7.2</c:v>
                </c:pt>
                <c:pt idx="3112">
                  <c:v>5.8</c:v>
                </c:pt>
                <c:pt idx="3113">
                  <c:v>7</c:v>
                </c:pt>
                <c:pt idx="3114">
                  <c:v>3.8</c:v>
                </c:pt>
                <c:pt idx="3115">
                  <c:v>5.7</c:v>
                </c:pt>
                <c:pt idx="3116">
                  <c:v>6.7</c:v>
                </c:pt>
                <c:pt idx="3117">
                  <c:v>6.1</c:v>
                </c:pt>
                <c:pt idx="3118">
                  <c:v>6.2</c:v>
                </c:pt>
                <c:pt idx="3119">
                  <c:v>6.2</c:v>
                </c:pt>
                <c:pt idx="3120">
                  <c:v>4.7</c:v>
                </c:pt>
                <c:pt idx="3121">
                  <c:v>6.3</c:v>
                </c:pt>
                <c:pt idx="3122">
                  <c:v>7.3</c:v>
                </c:pt>
                <c:pt idx="3123">
                  <c:v>5.8</c:v>
                </c:pt>
                <c:pt idx="3124">
                  <c:v>7.1</c:v>
                </c:pt>
                <c:pt idx="3125">
                  <c:v>7.1</c:v>
                </c:pt>
                <c:pt idx="3126">
                  <c:v>6.7</c:v>
                </c:pt>
                <c:pt idx="3127">
                  <c:v>6.9</c:v>
                </c:pt>
                <c:pt idx="3128">
                  <c:v>2.1</c:v>
                </c:pt>
                <c:pt idx="3129">
                  <c:v>6.6</c:v>
                </c:pt>
                <c:pt idx="3130">
                  <c:v>8.3000000000000007</c:v>
                </c:pt>
                <c:pt idx="3131">
                  <c:v>7.2</c:v>
                </c:pt>
                <c:pt idx="3132">
                  <c:v>5.6</c:v>
                </c:pt>
                <c:pt idx="3133">
                  <c:v>7.7</c:v>
                </c:pt>
                <c:pt idx="3134">
                  <c:v>6.6</c:v>
                </c:pt>
                <c:pt idx="3135">
                  <c:v>7.4</c:v>
                </c:pt>
                <c:pt idx="3136">
                  <c:v>7.1</c:v>
                </c:pt>
                <c:pt idx="3137">
                  <c:v>7.9</c:v>
                </c:pt>
                <c:pt idx="3138">
                  <c:v>6.7</c:v>
                </c:pt>
                <c:pt idx="3139">
                  <c:v>6.6</c:v>
                </c:pt>
                <c:pt idx="3140">
                  <c:v>7.9</c:v>
                </c:pt>
                <c:pt idx="3141">
                  <c:v>4.9000000000000004</c:v>
                </c:pt>
                <c:pt idx="3142">
                  <c:v>7.2</c:v>
                </c:pt>
                <c:pt idx="3143">
                  <c:v>6.1</c:v>
                </c:pt>
                <c:pt idx="3144">
                  <c:v>5.3</c:v>
                </c:pt>
                <c:pt idx="3145">
                  <c:v>5</c:v>
                </c:pt>
                <c:pt idx="3146">
                  <c:v>7.6</c:v>
                </c:pt>
                <c:pt idx="3147">
                  <c:v>7.6</c:v>
                </c:pt>
                <c:pt idx="3148">
                  <c:v>6.6</c:v>
                </c:pt>
                <c:pt idx="3149">
                  <c:v>6.6</c:v>
                </c:pt>
                <c:pt idx="3150">
                  <c:v>7.3</c:v>
                </c:pt>
                <c:pt idx="3151">
                  <c:v>6.6</c:v>
                </c:pt>
                <c:pt idx="3152">
                  <c:v>6.9</c:v>
                </c:pt>
                <c:pt idx="3153">
                  <c:v>5.8</c:v>
                </c:pt>
                <c:pt idx="3154">
                  <c:v>4.4000000000000004</c:v>
                </c:pt>
                <c:pt idx="3155">
                  <c:v>6.6</c:v>
                </c:pt>
                <c:pt idx="3156">
                  <c:v>7.6</c:v>
                </c:pt>
                <c:pt idx="3157">
                  <c:v>4.5999999999999996</c:v>
                </c:pt>
                <c:pt idx="3158">
                  <c:v>6.8</c:v>
                </c:pt>
                <c:pt idx="3159">
                  <c:v>4.9000000000000004</c:v>
                </c:pt>
                <c:pt idx="3160">
                  <c:v>7.3</c:v>
                </c:pt>
                <c:pt idx="3161">
                  <c:v>5</c:v>
                </c:pt>
                <c:pt idx="3162">
                  <c:v>8</c:v>
                </c:pt>
                <c:pt idx="3163">
                  <c:v>5.2</c:v>
                </c:pt>
                <c:pt idx="3164">
                  <c:v>8.5</c:v>
                </c:pt>
                <c:pt idx="3165">
                  <c:v>6.5</c:v>
                </c:pt>
                <c:pt idx="3166">
                  <c:v>7.4</c:v>
                </c:pt>
                <c:pt idx="3167">
                  <c:v>7.7</c:v>
                </c:pt>
                <c:pt idx="3168">
                  <c:v>7.4</c:v>
                </c:pt>
                <c:pt idx="3169">
                  <c:v>5.0999999999999996</c:v>
                </c:pt>
                <c:pt idx="3170">
                  <c:v>5</c:v>
                </c:pt>
                <c:pt idx="3171">
                  <c:v>7.2</c:v>
                </c:pt>
                <c:pt idx="3172">
                  <c:v>6.4</c:v>
                </c:pt>
                <c:pt idx="3173">
                  <c:v>5.6</c:v>
                </c:pt>
                <c:pt idx="3174">
                  <c:v>6.1</c:v>
                </c:pt>
                <c:pt idx="3175">
                  <c:v>5.2</c:v>
                </c:pt>
                <c:pt idx="3176">
                  <c:v>7.3</c:v>
                </c:pt>
                <c:pt idx="3177">
                  <c:v>7.5</c:v>
                </c:pt>
                <c:pt idx="3178">
                  <c:v>4.5</c:v>
                </c:pt>
                <c:pt idx="3179">
                  <c:v>6.6</c:v>
                </c:pt>
                <c:pt idx="3180">
                  <c:v>5.3</c:v>
                </c:pt>
                <c:pt idx="3181">
                  <c:v>4.9000000000000004</c:v>
                </c:pt>
                <c:pt idx="3182">
                  <c:v>7.7</c:v>
                </c:pt>
                <c:pt idx="3183">
                  <c:v>8</c:v>
                </c:pt>
                <c:pt idx="3184">
                  <c:v>3.8</c:v>
                </c:pt>
                <c:pt idx="3185">
                  <c:v>7.6</c:v>
                </c:pt>
                <c:pt idx="3186">
                  <c:v>5.9</c:v>
                </c:pt>
                <c:pt idx="3187">
                  <c:v>6.2</c:v>
                </c:pt>
                <c:pt idx="3188">
                  <c:v>7.2</c:v>
                </c:pt>
                <c:pt idx="3189">
                  <c:v>6.3</c:v>
                </c:pt>
                <c:pt idx="3190">
                  <c:v>5.2</c:v>
                </c:pt>
                <c:pt idx="3191">
                  <c:v>6.9</c:v>
                </c:pt>
                <c:pt idx="3192">
                  <c:v>6.8</c:v>
                </c:pt>
                <c:pt idx="3193">
                  <c:v>3.5</c:v>
                </c:pt>
                <c:pt idx="3194">
                  <c:v>6.1</c:v>
                </c:pt>
                <c:pt idx="3195">
                  <c:v>4.5</c:v>
                </c:pt>
                <c:pt idx="3196">
                  <c:v>5.9</c:v>
                </c:pt>
                <c:pt idx="3197">
                  <c:v>6.9</c:v>
                </c:pt>
                <c:pt idx="3198">
                  <c:v>7.7</c:v>
                </c:pt>
                <c:pt idx="3199">
                  <c:v>5.3</c:v>
                </c:pt>
                <c:pt idx="3200">
                  <c:v>7</c:v>
                </c:pt>
                <c:pt idx="3201">
                  <c:v>6.6</c:v>
                </c:pt>
                <c:pt idx="3202">
                  <c:v>6.4</c:v>
                </c:pt>
                <c:pt idx="3203">
                  <c:v>7.9</c:v>
                </c:pt>
                <c:pt idx="3204">
                  <c:v>6.9</c:v>
                </c:pt>
                <c:pt idx="3205">
                  <c:v>7.7</c:v>
                </c:pt>
                <c:pt idx="3206">
                  <c:v>7.2</c:v>
                </c:pt>
                <c:pt idx="3207">
                  <c:v>6.8</c:v>
                </c:pt>
                <c:pt idx="3208">
                  <c:v>7.4</c:v>
                </c:pt>
                <c:pt idx="3209">
                  <c:v>4.5999999999999996</c:v>
                </c:pt>
                <c:pt idx="3210">
                  <c:v>6.4</c:v>
                </c:pt>
                <c:pt idx="3211">
                  <c:v>7</c:v>
                </c:pt>
                <c:pt idx="3212">
                  <c:v>7.7</c:v>
                </c:pt>
                <c:pt idx="3213">
                  <c:v>6.8</c:v>
                </c:pt>
                <c:pt idx="3214">
                  <c:v>7</c:v>
                </c:pt>
                <c:pt idx="3215">
                  <c:v>7</c:v>
                </c:pt>
                <c:pt idx="3216">
                  <c:v>6.3</c:v>
                </c:pt>
                <c:pt idx="3217">
                  <c:v>7.1</c:v>
                </c:pt>
                <c:pt idx="3218">
                  <c:v>4.4000000000000004</c:v>
                </c:pt>
                <c:pt idx="3219">
                  <c:v>7.1</c:v>
                </c:pt>
                <c:pt idx="3220">
                  <c:v>6.1</c:v>
                </c:pt>
                <c:pt idx="3221">
                  <c:v>7.3</c:v>
                </c:pt>
                <c:pt idx="3222">
                  <c:v>6.2</c:v>
                </c:pt>
                <c:pt idx="3223">
                  <c:v>6.2</c:v>
                </c:pt>
                <c:pt idx="3224">
                  <c:v>6.2</c:v>
                </c:pt>
                <c:pt idx="3225">
                  <c:v>3.3</c:v>
                </c:pt>
                <c:pt idx="3226">
                  <c:v>7.5</c:v>
                </c:pt>
                <c:pt idx="3227">
                  <c:v>7.4</c:v>
                </c:pt>
                <c:pt idx="3228">
                  <c:v>7.3</c:v>
                </c:pt>
                <c:pt idx="3229">
                  <c:v>8</c:v>
                </c:pt>
                <c:pt idx="3230">
                  <c:v>5.9</c:v>
                </c:pt>
                <c:pt idx="3231">
                  <c:v>6.8</c:v>
                </c:pt>
                <c:pt idx="3232">
                  <c:v>7.4</c:v>
                </c:pt>
                <c:pt idx="3233">
                  <c:v>6.7</c:v>
                </c:pt>
                <c:pt idx="3234">
                  <c:v>5.5</c:v>
                </c:pt>
                <c:pt idx="3235">
                  <c:v>5.7</c:v>
                </c:pt>
                <c:pt idx="3236">
                  <c:v>7.1</c:v>
                </c:pt>
                <c:pt idx="3237">
                  <c:v>7.2</c:v>
                </c:pt>
                <c:pt idx="3238">
                  <c:v>5.9</c:v>
                </c:pt>
                <c:pt idx="3239">
                  <c:v>6.7</c:v>
                </c:pt>
                <c:pt idx="3240">
                  <c:v>7.1</c:v>
                </c:pt>
                <c:pt idx="3241">
                  <c:v>7.7</c:v>
                </c:pt>
                <c:pt idx="3242">
                  <c:v>7.4</c:v>
                </c:pt>
                <c:pt idx="3243">
                  <c:v>8.4</c:v>
                </c:pt>
                <c:pt idx="3244">
                  <c:v>7.2</c:v>
                </c:pt>
                <c:pt idx="3245">
                  <c:v>5.4</c:v>
                </c:pt>
                <c:pt idx="3246">
                  <c:v>8.1</c:v>
                </c:pt>
                <c:pt idx="3247">
                  <c:v>7.8</c:v>
                </c:pt>
                <c:pt idx="3248">
                  <c:v>6.8</c:v>
                </c:pt>
                <c:pt idx="3249">
                  <c:v>7.7</c:v>
                </c:pt>
                <c:pt idx="3250">
                  <c:v>6.5</c:v>
                </c:pt>
                <c:pt idx="3251">
                  <c:v>7.3</c:v>
                </c:pt>
                <c:pt idx="3252">
                  <c:v>5.9</c:v>
                </c:pt>
                <c:pt idx="3253">
                  <c:v>8.6999999999999993</c:v>
                </c:pt>
                <c:pt idx="3254">
                  <c:v>6.7</c:v>
                </c:pt>
                <c:pt idx="3255">
                  <c:v>5.8</c:v>
                </c:pt>
                <c:pt idx="3256">
                  <c:v>6.1</c:v>
                </c:pt>
                <c:pt idx="3257">
                  <c:v>7.6</c:v>
                </c:pt>
                <c:pt idx="3258">
                  <c:v>7.2</c:v>
                </c:pt>
                <c:pt idx="3259">
                  <c:v>6.5</c:v>
                </c:pt>
                <c:pt idx="3260">
                  <c:v>7.3</c:v>
                </c:pt>
                <c:pt idx="3261">
                  <c:v>6.2</c:v>
                </c:pt>
                <c:pt idx="3262">
                  <c:v>5</c:v>
                </c:pt>
                <c:pt idx="3263">
                  <c:v>7.8</c:v>
                </c:pt>
                <c:pt idx="3264">
                  <c:v>8.1</c:v>
                </c:pt>
                <c:pt idx="3265">
                  <c:v>6.7</c:v>
                </c:pt>
                <c:pt idx="3266">
                  <c:v>7.1</c:v>
                </c:pt>
                <c:pt idx="3267">
                  <c:v>5.6</c:v>
                </c:pt>
                <c:pt idx="3268">
                  <c:v>7.6</c:v>
                </c:pt>
                <c:pt idx="3269">
                  <c:v>4.5999999999999996</c:v>
                </c:pt>
                <c:pt idx="3270">
                  <c:v>7.1</c:v>
                </c:pt>
                <c:pt idx="3271">
                  <c:v>7.3</c:v>
                </c:pt>
                <c:pt idx="3272">
                  <c:v>4</c:v>
                </c:pt>
                <c:pt idx="3273">
                  <c:v>8</c:v>
                </c:pt>
                <c:pt idx="3274">
                  <c:v>6.7</c:v>
                </c:pt>
                <c:pt idx="3275">
                  <c:v>4.5999999999999996</c:v>
                </c:pt>
                <c:pt idx="3276">
                  <c:v>4</c:v>
                </c:pt>
                <c:pt idx="3277">
                  <c:v>7</c:v>
                </c:pt>
                <c:pt idx="3278">
                  <c:v>5.9</c:v>
                </c:pt>
                <c:pt idx="3279">
                  <c:v>7.5</c:v>
                </c:pt>
                <c:pt idx="3280">
                  <c:v>4.7</c:v>
                </c:pt>
                <c:pt idx="3281">
                  <c:v>6.7</c:v>
                </c:pt>
                <c:pt idx="3282">
                  <c:v>6.7</c:v>
                </c:pt>
                <c:pt idx="3283">
                  <c:v>7.1</c:v>
                </c:pt>
                <c:pt idx="3284">
                  <c:v>2.7</c:v>
                </c:pt>
                <c:pt idx="3285">
                  <c:v>7.3</c:v>
                </c:pt>
                <c:pt idx="3286">
                  <c:v>7.6</c:v>
                </c:pt>
                <c:pt idx="3287">
                  <c:v>5.8</c:v>
                </c:pt>
                <c:pt idx="3288">
                  <c:v>6.5</c:v>
                </c:pt>
                <c:pt idx="3289">
                  <c:v>6.6</c:v>
                </c:pt>
                <c:pt idx="3290">
                  <c:v>6.9</c:v>
                </c:pt>
                <c:pt idx="3291">
                  <c:v>8.5</c:v>
                </c:pt>
                <c:pt idx="3292">
                  <c:v>4.8</c:v>
                </c:pt>
                <c:pt idx="3293">
                  <c:v>7</c:v>
                </c:pt>
                <c:pt idx="3294">
                  <c:v>5.4</c:v>
                </c:pt>
                <c:pt idx="3295">
                  <c:v>6.9</c:v>
                </c:pt>
                <c:pt idx="3296">
                  <c:v>6.6</c:v>
                </c:pt>
                <c:pt idx="3297">
                  <c:v>5.9</c:v>
                </c:pt>
                <c:pt idx="3298">
                  <c:v>6.3</c:v>
                </c:pt>
                <c:pt idx="3299">
                  <c:v>6.3</c:v>
                </c:pt>
                <c:pt idx="3300">
                  <c:v>7.7</c:v>
                </c:pt>
                <c:pt idx="3301">
                  <c:v>7</c:v>
                </c:pt>
                <c:pt idx="3302">
                  <c:v>6.3</c:v>
                </c:pt>
                <c:pt idx="3303">
                  <c:v>5.9</c:v>
                </c:pt>
                <c:pt idx="3304">
                  <c:v>6.2</c:v>
                </c:pt>
                <c:pt idx="3305">
                  <c:v>7.7</c:v>
                </c:pt>
                <c:pt idx="3306">
                  <c:v>6.5</c:v>
                </c:pt>
                <c:pt idx="3307">
                  <c:v>5.8</c:v>
                </c:pt>
                <c:pt idx="3308">
                  <c:v>6.1</c:v>
                </c:pt>
                <c:pt idx="3309">
                  <c:v>5.2</c:v>
                </c:pt>
                <c:pt idx="3310">
                  <c:v>8.1999999999999993</c:v>
                </c:pt>
                <c:pt idx="3311">
                  <c:v>6</c:v>
                </c:pt>
                <c:pt idx="3312">
                  <c:v>6.8</c:v>
                </c:pt>
                <c:pt idx="3313">
                  <c:v>7</c:v>
                </c:pt>
                <c:pt idx="3314">
                  <c:v>6.8</c:v>
                </c:pt>
                <c:pt idx="3315">
                  <c:v>7.1</c:v>
                </c:pt>
                <c:pt idx="3316">
                  <c:v>6.9</c:v>
                </c:pt>
                <c:pt idx="3317">
                  <c:v>6.9</c:v>
                </c:pt>
                <c:pt idx="3318">
                  <c:v>7.2</c:v>
                </c:pt>
                <c:pt idx="3319">
                  <c:v>7.8</c:v>
                </c:pt>
                <c:pt idx="3320">
                  <c:v>7.3</c:v>
                </c:pt>
                <c:pt idx="3321">
                  <c:v>7.5</c:v>
                </c:pt>
                <c:pt idx="3322">
                  <c:v>6</c:v>
                </c:pt>
                <c:pt idx="3323">
                  <c:v>6.8</c:v>
                </c:pt>
                <c:pt idx="3324">
                  <c:v>3.9</c:v>
                </c:pt>
                <c:pt idx="3325">
                  <c:v>6.1</c:v>
                </c:pt>
                <c:pt idx="3326">
                  <c:v>7.5</c:v>
                </c:pt>
                <c:pt idx="3327">
                  <c:v>8.1999999999999993</c:v>
                </c:pt>
                <c:pt idx="3328">
                  <c:v>7.8</c:v>
                </c:pt>
                <c:pt idx="3329">
                  <c:v>5.2</c:v>
                </c:pt>
                <c:pt idx="3330">
                  <c:v>6.8</c:v>
                </c:pt>
                <c:pt idx="3331">
                  <c:v>7</c:v>
                </c:pt>
                <c:pt idx="3332">
                  <c:v>6.5</c:v>
                </c:pt>
                <c:pt idx="3333">
                  <c:v>6.4</c:v>
                </c:pt>
                <c:pt idx="3334">
                  <c:v>5.3</c:v>
                </c:pt>
                <c:pt idx="3335">
                  <c:v>4.7</c:v>
                </c:pt>
                <c:pt idx="3336">
                  <c:v>7</c:v>
                </c:pt>
                <c:pt idx="3337">
                  <c:v>7.6</c:v>
                </c:pt>
                <c:pt idx="3338">
                  <c:v>7.1</c:v>
                </c:pt>
                <c:pt idx="3339">
                  <c:v>6.5</c:v>
                </c:pt>
                <c:pt idx="3340">
                  <c:v>8.5</c:v>
                </c:pt>
                <c:pt idx="3341">
                  <c:v>8.6999999999999993</c:v>
                </c:pt>
                <c:pt idx="3342">
                  <c:v>7.1</c:v>
                </c:pt>
                <c:pt idx="3343">
                  <c:v>8.3000000000000007</c:v>
                </c:pt>
                <c:pt idx="3344">
                  <c:v>7.4</c:v>
                </c:pt>
                <c:pt idx="3345">
                  <c:v>6.4</c:v>
                </c:pt>
                <c:pt idx="3346">
                  <c:v>7.5</c:v>
                </c:pt>
                <c:pt idx="3347">
                  <c:v>7.2</c:v>
                </c:pt>
                <c:pt idx="3348">
                  <c:v>7.6</c:v>
                </c:pt>
                <c:pt idx="3349">
                  <c:v>7.8</c:v>
                </c:pt>
                <c:pt idx="3350">
                  <c:v>8.1999999999999993</c:v>
                </c:pt>
                <c:pt idx="3351">
                  <c:v>6.6</c:v>
                </c:pt>
                <c:pt idx="3352">
                  <c:v>5.7</c:v>
                </c:pt>
                <c:pt idx="3353">
                  <c:v>7.4</c:v>
                </c:pt>
                <c:pt idx="3354">
                  <c:v>8</c:v>
                </c:pt>
                <c:pt idx="3355">
                  <c:v>5.4</c:v>
                </c:pt>
                <c:pt idx="3356">
                  <c:v>7.4</c:v>
                </c:pt>
                <c:pt idx="3357">
                  <c:v>5.7</c:v>
                </c:pt>
                <c:pt idx="3358">
                  <c:v>6.8</c:v>
                </c:pt>
                <c:pt idx="3359">
                  <c:v>5.4</c:v>
                </c:pt>
                <c:pt idx="3360">
                  <c:v>5.0999999999999996</c:v>
                </c:pt>
                <c:pt idx="3361">
                  <c:v>5.9</c:v>
                </c:pt>
                <c:pt idx="3362">
                  <c:v>8.1999999999999993</c:v>
                </c:pt>
                <c:pt idx="3363">
                  <c:v>5.3</c:v>
                </c:pt>
                <c:pt idx="3364">
                  <c:v>4.3</c:v>
                </c:pt>
                <c:pt idx="3365">
                  <c:v>7.2</c:v>
                </c:pt>
                <c:pt idx="3366">
                  <c:v>5.9</c:v>
                </c:pt>
                <c:pt idx="3367">
                  <c:v>3</c:v>
                </c:pt>
                <c:pt idx="3368">
                  <c:v>7.9</c:v>
                </c:pt>
                <c:pt idx="3369">
                  <c:v>3.2</c:v>
                </c:pt>
                <c:pt idx="3370">
                  <c:v>6.5</c:v>
                </c:pt>
                <c:pt idx="3371">
                  <c:v>7</c:v>
                </c:pt>
                <c:pt idx="3372">
                  <c:v>6.9</c:v>
                </c:pt>
                <c:pt idx="3373">
                  <c:v>4.4000000000000004</c:v>
                </c:pt>
                <c:pt idx="3374">
                  <c:v>6</c:v>
                </c:pt>
                <c:pt idx="3375">
                  <c:v>5.3</c:v>
                </c:pt>
                <c:pt idx="3376">
                  <c:v>5.3</c:v>
                </c:pt>
                <c:pt idx="3377">
                  <c:v>7.1</c:v>
                </c:pt>
                <c:pt idx="3378">
                  <c:v>5.4</c:v>
                </c:pt>
                <c:pt idx="3379">
                  <c:v>6.9</c:v>
                </c:pt>
                <c:pt idx="3380">
                  <c:v>7.3</c:v>
                </c:pt>
                <c:pt idx="3381">
                  <c:v>7.8</c:v>
                </c:pt>
                <c:pt idx="3382">
                  <c:v>6.6</c:v>
                </c:pt>
                <c:pt idx="3383">
                  <c:v>5.4</c:v>
                </c:pt>
                <c:pt idx="3384">
                  <c:v>8.4</c:v>
                </c:pt>
                <c:pt idx="3385">
                  <c:v>6.3</c:v>
                </c:pt>
                <c:pt idx="3386">
                  <c:v>6.1</c:v>
                </c:pt>
                <c:pt idx="3387">
                  <c:v>5</c:v>
                </c:pt>
                <c:pt idx="3388">
                  <c:v>7.2</c:v>
                </c:pt>
                <c:pt idx="3389">
                  <c:v>5.3</c:v>
                </c:pt>
                <c:pt idx="3390">
                  <c:v>5.3</c:v>
                </c:pt>
                <c:pt idx="3391">
                  <c:v>7.4</c:v>
                </c:pt>
                <c:pt idx="3392">
                  <c:v>5.9</c:v>
                </c:pt>
                <c:pt idx="3393">
                  <c:v>4.0999999999999996</c:v>
                </c:pt>
                <c:pt idx="3394">
                  <c:v>6.7</c:v>
                </c:pt>
                <c:pt idx="3395">
                  <c:v>5.8</c:v>
                </c:pt>
                <c:pt idx="3396">
                  <c:v>5.9</c:v>
                </c:pt>
                <c:pt idx="3397">
                  <c:v>8</c:v>
                </c:pt>
                <c:pt idx="3398">
                  <c:v>6.5</c:v>
                </c:pt>
                <c:pt idx="3399">
                  <c:v>6.4</c:v>
                </c:pt>
                <c:pt idx="3400">
                  <c:v>6.8</c:v>
                </c:pt>
                <c:pt idx="3401">
                  <c:v>7.4</c:v>
                </c:pt>
                <c:pt idx="3402">
                  <c:v>8.3000000000000007</c:v>
                </c:pt>
                <c:pt idx="3403">
                  <c:v>5.3</c:v>
                </c:pt>
                <c:pt idx="3404">
                  <c:v>8.1</c:v>
                </c:pt>
                <c:pt idx="3405">
                  <c:v>8</c:v>
                </c:pt>
                <c:pt idx="3406">
                  <c:v>5.7</c:v>
                </c:pt>
                <c:pt idx="3407">
                  <c:v>7.1</c:v>
                </c:pt>
                <c:pt idx="3408">
                  <c:v>7.8</c:v>
                </c:pt>
                <c:pt idx="3409">
                  <c:v>5.9</c:v>
                </c:pt>
                <c:pt idx="3410">
                  <c:v>7.8</c:v>
                </c:pt>
                <c:pt idx="3411">
                  <c:v>6</c:v>
                </c:pt>
                <c:pt idx="3412">
                  <c:v>7.2</c:v>
                </c:pt>
                <c:pt idx="3413">
                  <c:v>5.0999999999999996</c:v>
                </c:pt>
                <c:pt idx="3414">
                  <c:v>5.0999999999999996</c:v>
                </c:pt>
                <c:pt idx="3415">
                  <c:v>6.9</c:v>
                </c:pt>
                <c:pt idx="3416">
                  <c:v>4.5999999999999996</c:v>
                </c:pt>
                <c:pt idx="3417">
                  <c:v>6.7</c:v>
                </c:pt>
                <c:pt idx="3418">
                  <c:v>7.1</c:v>
                </c:pt>
                <c:pt idx="3419">
                  <c:v>7.6</c:v>
                </c:pt>
                <c:pt idx="3420">
                  <c:v>8.1</c:v>
                </c:pt>
                <c:pt idx="3421">
                  <c:v>7</c:v>
                </c:pt>
                <c:pt idx="3422">
                  <c:v>7.1</c:v>
                </c:pt>
                <c:pt idx="3423">
                  <c:v>7.6</c:v>
                </c:pt>
                <c:pt idx="3424">
                  <c:v>7.1</c:v>
                </c:pt>
                <c:pt idx="3425">
                  <c:v>7.1</c:v>
                </c:pt>
                <c:pt idx="3426">
                  <c:v>7.7</c:v>
                </c:pt>
                <c:pt idx="3427">
                  <c:v>7.6</c:v>
                </c:pt>
                <c:pt idx="3428">
                  <c:v>6.6</c:v>
                </c:pt>
                <c:pt idx="3429">
                  <c:v>5.7</c:v>
                </c:pt>
                <c:pt idx="3430">
                  <c:v>7.1</c:v>
                </c:pt>
                <c:pt idx="3431">
                  <c:v>6.2</c:v>
                </c:pt>
                <c:pt idx="3432">
                  <c:v>6.1</c:v>
                </c:pt>
                <c:pt idx="3433">
                  <c:v>5.9</c:v>
                </c:pt>
                <c:pt idx="3434">
                  <c:v>6.8</c:v>
                </c:pt>
                <c:pt idx="3435">
                  <c:v>6.8</c:v>
                </c:pt>
                <c:pt idx="3436">
                  <c:v>5.0999999999999996</c:v>
                </c:pt>
                <c:pt idx="3437">
                  <c:v>7.7</c:v>
                </c:pt>
                <c:pt idx="3438">
                  <c:v>3.9</c:v>
                </c:pt>
                <c:pt idx="3439">
                  <c:v>7.8</c:v>
                </c:pt>
                <c:pt idx="3440">
                  <c:v>5.7</c:v>
                </c:pt>
                <c:pt idx="3441">
                  <c:v>4.7</c:v>
                </c:pt>
                <c:pt idx="3442">
                  <c:v>5.9</c:v>
                </c:pt>
                <c:pt idx="3443">
                  <c:v>5.9</c:v>
                </c:pt>
                <c:pt idx="3444">
                  <c:v>8.1</c:v>
                </c:pt>
                <c:pt idx="3445">
                  <c:v>7.6</c:v>
                </c:pt>
                <c:pt idx="3446">
                  <c:v>7.2</c:v>
                </c:pt>
                <c:pt idx="3447">
                  <c:v>7.5</c:v>
                </c:pt>
                <c:pt idx="3448">
                  <c:v>5.0999999999999996</c:v>
                </c:pt>
                <c:pt idx="3449">
                  <c:v>6.9</c:v>
                </c:pt>
                <c:pt idx="3450">
                  <c:v>7.6</c:v>
                </c:pt>
                <c:pt idx="3451">
                  <c:v>7.6</c:v>
                </c:pt>
                <c:pt idx="3452">
                  <c:v>7.6</c:v>
                </c:pt>
                <c:pt idx="3453">
                  <c:v>5.3</c:v>
                </c:pt>
                <c:pt idx="3454">
                  <c:v>8.5</c:v>
                </c:pt>
                <c:pt idx="3455">
                  <c:v>7</c:v>
                </c:pt>
                <c:pt idx="3456">
                  <c:v>7.8</c:v>
                </c:pt>
                <c:pt idx="3457">
                  <c:v>7.2</c:v>
                </c:pt>
                <c:pt idx="3458">
                  <c:v>8</c:v>
                </c:pt>
                <c:pt idx="3459">
                  <c:v>8.1</c:v>
                </c:pt>
                <c:pt idx="3460">
                  <c:v>6.8</c:v>
                </c:pt>
                <c:pt idx="3461">
                  <c:v>7.2</c:v>
                </c:pt>
                <c:pt idx="3462">
                  <c:v>7.4</c:v>
                </c:pt>
                <c:pt idx="3463">
                  <c:v>6.1</c:v>
                </c:pt>
                <c:pt idx="3464">
                  <c:v>7</c:v>
                </c:pt>
                <c:pt idx="3465">
                  <c:v>5.3</c:v>
                </c:pt>
                <c:pt idx="3466">
                  <c:v>4.7</c:v>
                </c:pt>
                <c:pt idx="3467">
                  <c:v>5.7</c:v>
                </c:pt>
                <c:pt idx="3468">
                  <c:v>6.5</c:v>
                </c:pt>
                <c:pt idx="3469">
                  <c:v>8</c:v>
                </c:pt>
                <c:pt idx="3470">
                  <c:v>3.3</c:v>
                </c:pt>
                <c:pt idx="3471">
                  <c:v>8.3000000000000007</c:v>
                </c:pt>
                <c:pt idx="3472">
                  <c:v>6.9</c:v>
                </c:pt>
                <c:pt idx="3473">
                  <c:v>8.1</c:v>
                </c:pt>
                <c:pt idx="3474">
                  <c:v>6.8</c:v>
                </c:pt>
                <c:pt idx="3475">
                  <c:v>4.5999999999999996</c:v>
                </c:pt>
                <c:pt idx="3476">
                  <c:v>7</c:v>
                </c:pt>
                <c:pt idx="3477">
                  <c:v>6.7</c:v>
                </c:pt>
                <c:pt idx="3478">
                  <c:v>2.8</c:v>
                </c:pt>
                <c:pt idx="3479">
                  <c:v>5.8</c:v>
                </c:pt>
                <c:pt idx="3480">
                  <c:v>4.5</c:v>
                </c:pt>
                <c:pt idx="3481">
                  <c:v>6.2</c:v>
                </c:pt>
                <c:pt idx="3482">
                  <c:v>6.6</c:v>
                </c:pt>
                <c:pt idx="3483">
                  <c:v>6.6</c:v>
                </c:pt>
                <c:pt idx="3484">
                  <c:v>7.8</c:v>
                </c:pt>
                <c:pt idx="3485">
                  <c:v>7.7</c:v>
                </c:pt>
                <c:pt idx="3486">
                  <c:v>5.7</c:v>
                </c:pt>
                <c:pt idx="3487">
                  <c:v>7.1</c:v>
                </c:pt>
                <c:pt idx="3488">
                  <c:v>6.4</c:v>
                </c:pt>
                <c:pt idx="3489">
                  <c:v>7</c:v>
                </c:pt>
                <c:pt idx="3490">
                  <c:v>5.8</c:v>
                </c:pt>
                <c:pt idx="3491">
                  <c:v>7.8</c:v>
                </c:pt>
                <c:pt idx="3492">
                  <c:v>7.2</c:v>
                </c:pt>
                <c:pt idx="3493">
                  <c:v>5.6</c:v>
                </c:pt>
                <c:pt idx="3494">
                  <c:v>6.8</c:v>
                </c:pt>
                <c:pt idx="3495">
                  <c:v>7.3</c:v>
                </c:pt>
                <c:pt idx="3496">
                  <c:v>7.3</c:v>
                </c:pt>
                <c:pt idx="3497">
                  <c:v>6.6</c:v>
                </c:pt>
                <c:pt idx="3498">
                  <c:v>7.5</c:v>
                </c:pt>
                <c:pt idx="3499">
                  <c:v>7.8</c:v>
                </c:pt>
                <c:pt idx="3500">
                  <c:v>6.7</c:v>
                </c:pt>
                <c:pt idx="3501">
                  <c:v>7.5</c:v>
                </c:pt>
                <c:pt idx="3502">
                  <c:v>6.3</c:v>
                </c:pt>
                <c:pt idx="3503">
                  <c:v>6.3</c:v>
                </c:pt>
                <c:pt idx="3504">
                  <c:v>6.8</c:v>
                </c:pt>
                <c:pt idx="3505">
                  <c:v>7.8</c:v>
                </c:pt>
                <c:pt idx="3506">
                  <c:v>6.9</c:v>
                </c:pt>
                <c:pt idx="3507">
                  <c:v>4.3</c:v>
                </c:pt>
                <c:pt idx="3508">
                  <c:v>3.5</c:v>
                </c:pt>
                <c:pt idx="3509">
                  <c:v>7.2</c:v>
                </c:pt>
                <c:pt idx="3510">
                  <c:v>7.3</c:v>
                </c:pt>
                <c:pt idx="3511">
                  <c:v>5.0999999999999996</c:v>
                </c:pt>
                <c:pt idx="3512">
                  <c:v>7.2</c:v>
                </c:pt>
                <c:pt idx="3513">
                  <c:v>5.4</c:v>
                </c:pt>
                <c:pt idx="3514">
                  <c:v>7.1</c:v>
                </c:pt>
                <c:pt idx="3515">
                  <c:v>6.8</c:v>
                </c:pt>
                <c:pt idx="3516">
                  <c:v>7</c:v>
                </c:pt>
                <c:pt idx="3517">
                  <c:v>7.4</c:v>
                </c:pt>
                <c:pt idx="3518">
                  <c:v>6.7</c:v>
                </c:pt>
                <c:pt idx="3519">
                  <c:v>9.1</c:v>
                </c:pt>
                <c:pt idx="3520">
                  <c:v>7.2</c:v>
                </c:pt>
                <c:pt idx="3521">
                  <c:v>7.5</c:v>
                </c:pt>
                <c:pt idx="3522">
                  <c:v>6.8</c:v>
                </c:pt>
                <c:pt idx="3523">
                  <c:v>7.9</c:v>
                </c:pt>
                <c:pt idx="3524">
                  <c:v>6.7</c:v>
                </c:pt>
                <c:pt idx="3525">
                  <c:v>5.8</c:v>
                </c:pt>
                <c:pt idx="3526">
                  <c:v>6.5</c:v>
                </c:pt>
                <c:pt idx="3527">
                  <c:v>7.2</c:v>
                </c:pt>
                <c:pt idx="3528">
                  <c:v>6.5</c:v>
                </c:pt>
                <c:pt idx="3529">
                  <c:v>6.2</c:v>
                </c:pt>
                <c:pt idx="3530">
                  <c:v>8.6</c:v>
                </c:pt>
                <c:pt idx="3531">
                  <c:v>6.5</c:v>
                </c:pt>
                <c:pt idx="3532">
                  <c:v>6.3</c:v>
                </c:pt>
                <c:pt idx="3533">
                  <c:v>4.3</c:v>
                </c:pt>
                <c:pt idx="3534">
                  <c:v>6.1</c:v>
                </c:pt>
                <c:pt idx="3535">
                  <c:v>5.8</c:v>
                </c:pt>
                <c:pt idx="3536">
                  <c:v>6.7</c:v>
                </c:pt>
                <c:pt idx="3537">
                  <c:v>6.7</c:v>
                </c:pt>
                <c:pt idx="3538">
                  <c:v>5.0999999999999996</c:v>
                </c:pt>
                <c:pt idx="3539">
                  <c:v>7.7</c:v>
                </c:pt>
                <c:pt idx="3540">
                  <c:v>6.7</c:v>
                </c:pt>
                <c:pt idx="3541">
                  <c:v>6.6</c:v>
                </c:pt>
                <c:pt idx="3542">
                  <c:v>8.1999999999999993</c:v>
                </c:pt>
                <c:pt idx="3543">
                  <c:v>8.1</c:v>
                </c:pt>
                <c:pt idx="3544">
                  <c:v>7.2</c:v>
                </c:pt>
                <c:pt idx="3545">
                  <c:v>7.4</c:v>
                </c:pt>
                <c:pt idx="3546">
                  <c:v>6.5</c:v>
                </c:pt>
                <c:pt idx="3547">
                  <c:v>5.7</c:v>
                </c:pt>
                <c:pt idx="3548">
                  <c:v>6.2</c:v>
                </c:pt>
                <c:pt idx="3549">
                  <c:v>3.3</c:v>
                </c:pt>
                <c:pt idx="3550">
                  <c:v>6.1</c:v>
                </c:pt>
                <c:pt idx="3551">
                  <c:v>5.7</c:v>
                </c:pt>
                <c:pt idx="3552">
                  <c:v>7.2</c:v>
                </c:pt>
                <c:pt idx="3553">
                  <c:v>7.7</c:v>
                </c:pt>
                <c:pt idx="3554">
                  <c:v>7.1</c:v>
                </c:pt>
                <c:pt idx="3555">
                  <c:v>7</c:v>
                </c:pt>
                <c:pt idx="3556">
                  <c:v>7.4</c:v>
                </c:pt>
                <c:pt idx="3557">
                  <c:v>7.7</c:v>
                </c:pt>
                <c:pt idx="3558">
                  <c:v>6.6</c:v>
                </c:pt>
                <c:pt idx="3559">
                  <c:v>6</c:v>
                </c:pt>
                <c:pt idx="3560">
                  <c:v>8.4</c:v>
                </c:pt>
                <c:pt idx="3561">
                  <c:v>8.9</c:v>
                </c:pt>
                <c:pt idx="3562">
                  <c:v>7.9</c:v>
                </c:pt>
                <c:pt idx="3563">
                  <c:v>6</c:v>
                </c:pt>
                <c:pt idx="3564">
                  <c:v>6.1</c:v>
                </c:pt>
                <c:pt idx="3565">
                  <c:v>7.4</c:v>
                </c:pt>
                <c:pt idx="3566">
                  <c:v>6.2</c:v>
                </c:pt>
                <c:pt idx="3567">
                  <c:v>7.2</c:v>
                </c:pt>
                <c:pt idx="3568">
                  <c:v>6.2</c:v>
                </c:pt>
                <c:pt idx="3569">
                  <c:v>6.8</c:v>
                </c:pt>
                <c:pt idx="3570">
                  <c:v>7.7</c:v>
                </c:pt>
                <c:pt idx="3571">
                  <c:v>5.9</c:v>
                </c:pt>
                <c:pt idx="3572">
                  <c:v>7</c:v>
                </c:pt>
                <c:pt idx="3573">
                  <c:v>6.1</c:v>
                </c:pt>
                <c:pt idx="3574">
                  <c:v>7.6</c:v>
                </c:pt>
                <c:pt idx="3575">
                  <c:v>8.1</c:v>
                </c:pt>
                <c:pt idx="3576">
                  <c:v>5.7</c:v>
                </c:pt>
                <c:pt idx="3577">
                  <c:v>6.6</c:v>
                </c:pt>
                <c:pt idx="3578">
                  <c:v>7.3</c:v>
                </c:pt>
                <c:pt idx="3579">
                  <c:v>5</c:v>
                </c:pt>
                <c:pt idx="3580">
                  <c:v>7</c:v>
                </c:pt>
                <c:pt idx="3581">
                  <c:v>3.4</c:v>
                </c:pt>
                <c:pt idx="3582">
                  <c:v>5.9</c:v>
                </c:pt>
                <c:pt idx="3583">
                  <c:v>6</c:v>
                </c:pt>
                <c:pt idx="3584">
                  <c:v>7.4</c:v>
                </c:pt>
                <c:pt idx="3585">
                  <c:v>7.4</c:v>
                </c:pt>
                <c:pt idx="3586">
                  <c:v>4.2</c:v>
                </c:pt>
                <c:pt idx="3587">
                  <c:v>6.2</c:v>
                </c:pt>
                <c:pt idx="3588">
                  <c:v>5.4</c:v>
                </c:pt>
                <c:pt idx="3589">
                  <c:v>7.2</c:v>
                </c:pt>
                <c:pt idx="3590">
                  <c:v>6.7</c:v>
                </c:pt>
                <c:pt idx="3591">
                  <c:v>7.2</c:v>
                </c:pt>
                <c:pt idx="3592">
                  <c:v>7.4</c:v>
                </c:pt>
                <c:pt idx="3593">
                  <c:v>5.6</c:v>
                </c:pt>
                <c:pt idx="3594">
                  <c:v>6.8</c:v>
                </c:pt>
                <c:pt idx="3595">
                  <c:v>7.7</c:v>
                </c:pt>
                <c:pt idx="3596">
                  <c:v>7</c:v>
                </c:pt>
                <c:pt idx="3597">
                  <c:v>7.2</c:v>
                </c:pt>
                <c:pt idx="3598">
                  <c:v>7.2</c:v>
                </c:pt>
                <c:pt idx="3599">
                  <c:v>6.2</c:v>
                </c:pt>
                <c:pt idx="3600">
                  <c:v>6.2</c:v>
                </c:pt>
                <c:pt idx="3601">
                  <c:v>6.9</c:v>
                </c:pt>
                <c:pt idx="3602">
                  <c:v>7</c:v>
                </c:pt>
                <c:pt idx="3603">
                  <c:v>6.7</c:v>
                </c:pt>
                <c:pt idx="3604">
                  <c:v>3.6</c:v>
                </c:pt>
                <c:pt idx="3605">
                  <c:v>7.4</c:v>
                </c:pt>
                <c:pt idx="3606">
                  <c:v>6.1</c:v>
                </c:pt>
                <c:pt idx="3607">
                  <c:v>8.1999999999999993</c:v>
                </c:pt>
                <c:pt idx="3608">
                  <c:v>7.7</c:v>
                </c:pt>
                <c:pt idx="3609">
                  <c:v>7.3</c:v>
                </c:pt>
                <c:pt idx="3610">
                  <c:v>7.6</c:v>
                </c:pt>
                <c:pt idx="3611">
                  <c:v>6.8</c:v>
                </c:pt>
                <c:pt idx="3612">
                  <c:v>5.6</c:v>
                </c:pt>
                <c:pt idx="3613">
                  <c:v>4.8</c:v>
                </c:pt>
                <c:pt idx="3614">
                  <c:v>6.4</c:v>
                </c:pt>
                <c:pt idx="3615">
                  <c:v>6.8</c:v>
                </c:pt>
                <c:pt idx="3616">
                  <c:v>6.1</c:v>
                </c:pt>
                <c:pt idx="3617">
                  <c:v>6</c:v>
                </c:pt>
                <c:pt idx="3618">
                  <c:v>6.1</c:v>
                </c:pt>
                <c:pt idx="3619">
                  <c:v>5.5</c:v>
                </c:pt>
                <c:pt idx="3620">
                  <c:v>6.9</c:v>
                </c:pt>
                <c:pt idx="3621">
                  <c:v>4.0999999999999996</c:v>
                </c:pt>
                <c:pt idx="3622">
                  <c:v>5.4</c:v>
                </c:pt>
                <c:pt idx="3623">
                  <c:v>7</c:v>
                </c:pt>
                <c:pt idx="3624">
                  <c:v>8.1999999999999993</c:v>
                </c:pt>
                <c:pt idx="3625">
                  <c:v>5.7</c:v>
                </c:pt>
                <c:pt idx="3626">
                  <c:v>7.9</c:v>
                </c:pt>
                <c:pt idx="3627">
                  <c:v>7.1</c:v>
                </c:pt>
                <c:pt idx="3628">
                  <c:v>6.4</c:v>
                </c:pt>
                <c:pt idx="3629">
                  <c:v>7.5</c:v>
                </c:pt>
                <c:pt idx="3630">
                  <c:v>6.4</c:v>
                </c:pt>
                <c:pt idx="3631">
                  <c:v>7.3</c:v>
                </c:pt>
                <c:pt idx="3632">
                  <c:v>7.2</c:v>
                </c:pt>
                <c:pt idx="3633">
                  <c:v>6</c:v>
                </c:pt>
                <c:pt idx="3634">
                  <c:v>5.6</c:v>
                </c:pt>
                <c:pt idx="3635">
                  <c:v>8.4</c:v>
                </c:pt>
                <c:pt idx="3636">
                  <c:v>7.5</c:v>
                </c:pt>
                <c:pt idx="3637">
                  <c:v>7.2</c:v>
                </c:pt>
                <c:pt idx="3638">
                  <c:v>7.2</c:v>
                </c:pt>
                <c:pt idx="3639">
                  <c:v>6.5</c:v>
                </c:pt>
                <c:pt idx="3640">
                  <c:v>5.0999999999999996</c:v>
                </c:pt>
                <c:pt idx="3641">
                  <c:v>6.4</c:v>
                </c:pt>
                <c:pt idx="3642">
                  <c:v>6.8</c:v>
                </c:pt>
                <c:pt idx="3643">
                  <c:v>7.5</c:v>
                </c:pt>
                <c:pt idx="3644">
                  <c:v>6.9</c:v>
                </c:pt>
                <c:pt idx="3645">
                  <c:v>7</c:v>
                </c:pt>
                <c:pt idx="3646">
                  <c:v>6.3</c:v>
                </c:pt>
                <c:pt idx="3647">
                  <c:v>5.5</c:v>
                </c:pt>
                <c:pt idx="3648">
                  <c:v>6.6</c:v>
                </c:pt>
                <c:pt idx="3649">
                  <c:v>5.2</c:v>
                </c:pt>
                <c:pt idx="3650">
                  <c:v>8.3000000000000007</c:v>
                </c:pt>
                <c:pt idx="3651">
                  <c:v>7.2</c:v>
                </c:pt>
                <c:pt idx="3652">
                  <c:v>7.2</c:v>
                </c:pt>
                <c:pt idx="3653">
                  <c:v>6.5</c:v>
                </c:pt>
                <c:pt idx="3654">
                  <c:v>6.5</c:v>
                </c:pt>
                <c:pt idx="3655">
                  <c:v>7.8</c:v>
                </c:pt>
                <c:pt idx="3656">
                  <c:v>6.4</c:v>
                </c:pt>
                <c:pt idx="3657">
                  <c:v>8.1</c:v>
                </c:pt>
                <c:pt idx="3658">
                  <c:v>5.6</c:v>
                </c:pt>
                <c:pt idx="3659">
                  <c:v>5.6</c:v>
                </c:pt>
                <c:pt idx="3660">
                  <c:v>6.6</c:v>
                </c:pt>
                <c:pt idx="3661">
                  <c:v>7.7</c:v>
                </c:pt>
                <c:pt idx="3662">
                  <c:v>7.2</c:v>
                </c:pt>
                <c:pt idx="3663">
                  <c:v>6.5</c:v>
                </c:pt>
                <c:pt idx="3664">
                  <c:v>6.1</c:v>
                </c:pt>
                <c:pt idx="3665">
                  <c:v>5.7</c:v>
                </c:pt>
                <c:pt idx="3666">
                  <c:v>5.9</c:v>
                </c:pt>
                <c:pt idx="3667">
                  <c:v>7.7</c:v>
                </c:pt>
                <c:pt idx="3668">
                  <c:v>7.1</c:v>
                </c:pt>
                <c:pt idx="3669">
                  <c:v>7.6</c:v>
                </c:pt>
                <c:pt idx="3670">
                  <c:v>6.4</c:v>
                </c:pt>
                <c:pt idx="3671">
                  <c:v>7.4</c:v>
                </c:pt>
                <c:pt idx="3672">
                  <c:v>6.8</c:v>
                </c:pt>
                <c:pt idx="3673">
                  <c:v>6.5</c:v>
                </c:pt>
                <c:pt idx="3674">
                  <c:v>6</c:v>
                </c:pt>
                <c:pt idx="3675">
                  <c:v>7.3</c:v>
                </c:pt>
                <c:pt idx="3676">
                  <c:v>7.3</c:v>
                </c:pt>
                <c:pt idx="3677">
                  <c:v>6.5</c:v>
                </c:pt>
                <c:pt idx="3678">
                  <c:v>6</c:v>
                </c:pt>
                <c:pt idx="3679">
                  <c:v>5.3</c:v>
                </c:pt>
                <c:pt idx="3680">
                  <c:v>6.6</c:v>
                </c:pt>
                <c:pt idx="3681">
                  <c:v>7.1</c:v>
                </c:pt>
                <c:pt idx="3682">
                  <c:v>8.6999999999999993</c:v>
                </c:pt>
                <c:pt idx="3683">
                  <c:v>8.4</c:v>
                </c:pt>
                <c:pt idx="3684">
                  <c:v>6.2</c:v>
                </c:pt>
                <c:pt idx="3685">
                  <c:v>5.8</c:v>
                </c:pt>
                <c:pt idx="3686">
                  <c:v>5.7</c:v>
                </c:pt>
                <c:pt idx="3687">
                  <c:v>6.1</c:v>
                </c:pt>
                <c:pt idx="3688">
                  <c:v>6.4</c:v>
                </c:pt>
                <c:pt idx="3689">
                  <c:v>6.5</c:v>
                </c:pt>
                <c:pt idx="3690">
                  <c:v>4.5999999999999996</c:v>
                </c:pt>
                <c:pt idx="3691">
                  <c:v>6.8</c:v>
                </c:pt>
                <c:pt idx="3692">
                  <c:v>5.9</c:v>
                </c:pt>
                <c:pt idx="3693">
                  <c:v>7.7</c:v>
                </c:pt>
                <c:pt idx="3694">
                  <c:v>7.1</c:v>
                </c:pt>
                <c:pt idx="3695">
                  <c:v>6.2</c:v>
                </c:pt>
                <c:pt idx="3696">
                  <c:v>7.7</c:v>
                </c:pt>
                <c:pt idx="3697">
                  <c:v>7.5</c:v>
                </c:pt>
                <c:pt idx="3698">
                  <c:v>7.6</c:v>
                </c:pt>
                <c:pt idx="3699">
                  <c:v>6.9</c:v>
                </c:pt>
                <c:pt idx="3700">
                  <c:v>7.1</c:v>
                </c:pt>
                <c:pt idx="3701">
                  <c:v>6.3</c:v>
                </c:pt>
                <c:pt idx="3702">
                  <c:v>8.3000000000000007</c:v>
                </c:pt>
                <c:pt idx="3703">
                  <c:v>7.1</c:v>
                </c:pt>
                <c:pt idx="3704">
                  <c:v>4.7</c:v>
                </c:pt>
                <c:pt idx="3705">
                  <c:v>7.2</c:v>
                </c:pt>
                <c:pt idx="3706">
                  <c:v>5.0999999999999996</c:v>
                </c:pt>
                <c:pt idx="3707">
                  <c:v>6.9</c:v>
                </c:pt>
                <c:pt idx="3708">
                  <c:v>6.1</c:v>
                </c:pt>
                <c:pt idx="3709">
                  <c:v>8</c:v>
                </c:pt>
                <c:pt idx="3710">
                  <c:v>7</c:v>
                </c:pt>
                <c:pt idx="3711">
                  <c:v>6.3</c:v>
                </c:pt>
                <c:pt idx="3712">
                  <c:v>6.1</c:v>
                </c:pt>
                <c:pt idx="3713">
                  <c:v>7.2</c:v>
                </c:pt>
                <c:pt idx="3714">
                  <c:v>7.8</c:v>
                </c:pt>
                <c:pt idx="3715">
                  <c:v>4.7</c:v>
                </c:pt>
                <c:pt idx="3716">
                  <c:v>6.7</c:v>
                </c:pt>
                <c:pt idx="3717">
                  <c:v>6.6</c:v>
                </c:pt>
                <c:pt idx="3718">
                  <c:v>6.9</c:v>
                </c:pt>
                <c:pt idx="3719">
                  <c:v>7.1</c:v>
                </c:pt>
                <c:pt idx="3720">
                  <c:v>6.7</c:v>
                </c:pt>
                <c:pt idx="3721">
                  <c:v>7.1</c:v>
                </c:pt>
                <c:pt idx="3722">
                  <c:v>7.6</c:v>
                </c:pt>
                <c:pt idx="3723">
                  <c:v>8.1</c:v>
                </c:pt>
                <c:pt idx="3724">
                  <c:v>5.5</c:v>
                </c:pt>
                <c:pt idx="3725">
                  <c:v>6.6</c:v>
                </c:pt>
                <c:pt idx="3726">
                  <c:v>4.8</c:v>
                </c:pt>
                <c:pt idx="3727">
                  <c:v>6.4</c:v>
                </c:pt>
                <c:pt idx="3728">
                  <c:v>7.3</c:v>
                </c:pt>
                <c:pt idx="3729">
                  <c:v>6.9</c:v>
                </c:pt>
                <c:pt idx="3730">
                  <c:v>7.2</c:v>
                </c:pt>
                <c:pt idx="3731">
                  <c:v>6.5</c:v>
                </c:pt>
                <c:pt idx="3732">
                  <c:v>6.6</c:v>
                </c:pt>
                <c:pt idx="3733">
                  <c:v>6.7</c:v>
                </c:pt>
                <c:pt idx="3734">
                  <c:v>7.3</c:v>
                </c:pt>
                <c:pt idx="3735">
                  <c:v>6.4</c:v>
                </c:pt>
                <c:pt idx="3736">
                  <c:v>7</c:v>
                </c:pt>
                <c:pt idx="3737">
                  <c:v>5.5</c:v>
                </c:pt>
                <c:pt idx="3738">
                  <c:v>6.7</c:v>
                </c:pt>
                <c:pt idx="3739">
                  <c:v>6.1</c:v>
                </c:pt>
                <c:pt idx="3740">
                  <c:v>3.9</c:v>
                </c:pt>
                <c:pt idx="3741">
                  <c:v>6.3</c:v>
                </c:pt>
                <c:pt idx="3742">
                  <c:v>8.3000000000000007</c:v>
                </c:pt>
                <c:pt idx="3743">
                  <c:v>7.5</c:v>
                </c:pt>
                <c:pt idx="3744">
                  <c:v>7</c:v>
                </c:pt>
                <c:pt idx="3745">
                  <c:v>6.7</c:v>
                </c:pt>
                <c:pt idx="3746">
                  <c:v>7.4</c:v>
                </c:pt>
                <c:pt idx="3747">
                  <c:v>8</c:v>
                </c:pt>
                <c:pt idx="3748">
                  <c:v>7.2</c:v>
                </c:pt>
                <c:pt idx="3749">
                  <c:v>6.4</c:v>
                </c:pt>
                <c:pt idx="3750">
                  <c:v>6.5</c:v>
                </c:pt>
                <c:pt idx="3751">
                  <c:v>6.9</c:v>
                </c:pt>
                <c:pt idx="3752">
                  <c:v>7.5</c:v>
                </c:pt>
                <c:pt idx="3753">
                  <c:v>7.7</c:v>
                </c:pt>
                <c:pt idx="3754">
                  <c:v>8.5</c:v>
                </c:pt>
                <c:pt idx="3755">
                  <c:v>7.7</c:v>
                </c:pt>
                <c:pt idx="3756">
                  <c:v>6.5</c:v>
                </c:pt>
                <c:pt idx="3757">
                  <c:v>7</c:v>
                </c:pt>
                <c:pt idx="3758">
                  <c:v>5.5</c:v>
                </c:pt>
                <c:pt idx="3759">
                  <c:v>6.3</c:v>
                </c:pt>
                <c:pt idx="3760">
                  <c:v>7.9</c:v>
                </c:pt>
                <c:pt idx="3761">
                  <c:v>7.3</c:v>
                </c:pt>
                <c:pt idx="3762">
                  <c:v>7.4</c:v>
                </c:pt>
                <c:pt idx="3763">
                  <c:v>7</c:v>
                </c:pt>
                <c:pt idx="3764">
                  <c:v>7.1</c:v>
                </c:pt>
                <c:pt idx="3765">
                  <c:v>7.5</c:v>
                </c:pt>
                <c:pt idx="3766">
                  <c:v>6.7</c:v>
                </c:pt>
                <c:pt idx="3767">
                  <c:v>6.7</c:v>
                </c:pt>
                <c:pt idx="3768">
                  <c:v>4.2</c:v>
                </c:pt>
                <c:pt idx="3769">
                  <c:v>4.8</c:v>
                </c:pt>
                <c:pt idx="3770">
                  <c:v>7</c:v>
                </c:pt>
                <c:pt idx="3771">
                  <c:v>7</c:v>
                </c:pt>
                <c:pt idx="3772">
                  <c:v>6.8</c:v>
                </c:pt>
                <c:pt idx="3773">
                  <c:v>7.5</c:v>
                </c:pt>
                <c:pt idx="3774">
                  <c:v>5.3</c:v>
                </c:pt>
                <c:pt idx="3775">
                  <c:v>7.3</c:v>
                </c:pt>
                <c:pt idx="3776">
                  <c:v>5.6</c:v>
                </c:pt>
                <c:pt idx="3777">
                  <c:v>5.6</c:v>
                </c:pt>
                <c:pt idx="3778">
                  <c:v>6.6</c:v>
                </c:pt>
                <c:pt idx="3779">
                  <c:v>6.3</c:v>
                </c:pt>
                <c:pt idx="3780">
                  <c:v>7.5</c:v>
                </c:pt>
                <c:pt idx="3781">
                  <c:v>7.6</c:v>
                </c:pt>
                <c:pt idx="3782">
                  <c:v>4.0999999999999996</c:v>
                </c:pt>
                <c:pt idx="3783">
                  <c:v>7.8</c:v>
                </c:pt>
                <c:pt idx="3784">
                  <c:v>6.7</c:v>
                </c:pt>
                <c:pt idx="3785">
                  <c:v>7.3</c:v>
                </c:pt>
                <c:pt idx="3786">
                  <c:v>7.1</c:v>
                </c:pt>
                <c:pt idx="3787">
                  <c:v>6.6</c:v>
                </c:pt>
                <c:pt idx="3788">
                  <c:v>6.2</c:v>
                </c:pt>
                <c:pt idx="3789">
                  <c:v>6.1</c:v>
                </c:pt>
                <c:pt idx="3790">
                  <c:v>6.9</c:v>
                </c:pt>
                <c:pt idx="3791">
                  <c:v>7.5</c:v>
                </c:pt>
                <c:pt idx="3792">
                  <c:v>7.4</c:v>
                </c:pt>
                <c:pt idx="3793">
                  <c:v>7</c:v>
                </c:pt>
                <c:pt idx="3794">
                  <c:v>6.3</c:v>
                </c:pt>
                <c:pt idx="3795">
                  <c:v>6.9</c:v>
                </c:pt>
                <c:pt idx="3796">
                  <c:v>6.4</c:v>
                </c:pt>
                <c:pt idx="3797">
                  <c:v>6.6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1BC-47FB-8E86-A935B71069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61845935"/>
        <c:axId val="761840527"/>
      </c:scatterChart>
      <c:valAx>
        <c:axId val="76184593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>
                    <a:solidFill>
                      <a:schemeClr val="tx1"/>
                    </a:solidFill>
                  </a:rPr>
                  <a:t>Duration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0000"/>
                <a:lumOff val="8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1840527"/>
        <c:crosses val="autoZero"/>
        <c:crossBetween val="midCat"/>
      </c:valAx>
      <c:valAx>
        <c:axId val="7618405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 smtClean="0">
                    <a:solidFill>
                      <a:schemeClr val="tx1"/>
                    </a:solidFill>
                  </a:rPr>
                  <a:t>IMDB </a:t>
                </a:r>
                <a:r>
                  <a:rPr lang="en-IN" b="1" dirty="0">
                    <a:solidFill>
                      <a:schemeClr val="tx1"/>
                    </a:solidFill>
                  </a:rPr>
                  <a:t>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1845935"/>
        <c:crosses val="autoZero"/>
        <c:crossBetween val="midCat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>
                <a:alpha val="0"/>
              </a:schemeClr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>
        <a:alpha val="70000"/>
      </a:schemeClr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1" i="0" u="none" strike="noStrike" kern="1200" cap="all" spc="120" normalizeH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IN" sz="1800" b="1" i="0" baseline="0" dirty="0">
                <a:effectLst>
                  <a:outerShdw blurRad="50800" dist="38100" dir="5400000" algn="t" rotWithShape="0">
                    <a:srgbClr val="000000">
                      <a:alpha val="40000"/>
                    </a:srgbClr>
                  </a:outerShdw>
                </a:effectLst>
              </a:rPr>
              <a:t>Descriptive Statistics of </a:t>
            </a:r>
            <a:r>
              <a:rPr lang="en-IN" sz="1800" b="1" i="0" baseline="0" dirty="0" smtClean="0">
                <a:effectLst>
                  <a:outerShdw blurRad="50800" dist="38100" dir="5400000" algn="t" rotWithShape="0">
                    <a:srgbClr val="000000">
                      <a:alpha val="40000"/>
                    </a:srgbClr>
                  </a:outerShdw>
                </a:effectLst>
              </a:rPr>
              <a:t>IMDB </a:t>
            </a:r>
            <a:r>
              <a:rPr lang="en-IN" sz="1800" b="1" i="0" baseline="0" dirty="0">
                <a:effectLst>
                  <a:outerShdw blurRad="50800" dist="38100" dir="5400000" algn="t" rotWithShape="0">
                    <a:srgbClr val="000000">
                      <a:alpha val="40000"/>
                    </a:srgbClr>
                  </a:outerShdw>
                </a:effectLst>
              </a:rPr>
              <a:t>Scores Based on Languages</a:t>
            </a:r>
            <a:endParaRPr lang="en-IN" dirty="0"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600" b="1" i="0" u="none" strike="noStrike" kern="1200" cap="all" spc="120" normalizeH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'DS on Lang'!$B$2</c:f>
              <c:strCache>
                <c:ptCount val="1"/>
                <c:pt idx="0">
                  <c:v>English</c:v>
                </c:pt>
              </c:strCache>
            </c:strRef>
          </c:tx>
          <c:spPr>
            <a:solidFill>
              <a:schemeClr val="accent1">
                <a:shade val="47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'DS on Lang'!$C$1:$J$1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Varaince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'DS on Lang'!$C$2:$J$2</c:f>
              <c:numCache>
                <c:formatCode>General</c:formatCode>
                <c:ptCount val="8"/>
                <c:pt idx="0">
                  <c:v>9.3000000000000007</c:v>
                </c:pt>
                <c:pt idx="1">
                  <c:v>1.6</c:v>
                </c:pt>
                <c:pt idx="2" formatCode="0.0">
                  <c:v>6.4222068584070628</c:v>
                </c:pt>
                <c:pt idx="3" formatCode="0.0">
                  <c:v>6.5</c:v>
                </c:pt>
                <c:pt idx="4">
                  <c:v>6.7</c:v>
                </c:pt>
                <c:pt idx="5">
                  <c:v>7.7000000000000011</c:v>
                </c:pt>
                <c:pt idx="6" formatCode="0.0">
                  <c:v>1.1130936917230587</c:v>
                </c:pt>
                <c:pt idx="7" formatCode="0.0">
                  <c:v>1.0550325548167028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55-4A1D-B97B-609210D2F0B7}"/>
            </c:ext>
          </c:extLst>
        </c:ser>
        <c:ser>
          <c:idx val="1"/>
          <c:order val="1"/>
          <c:tx>
            <c:strRef>
              <c:f>'DS on Lang'!$B$3</c:f>
              <c:strCache>
                <c:ptCount val="1"/>
                <c:pt idx="0">
                  <c:v>French</c:v>
                </c:pt>
              </c:strCache>
            </c:strRef>
          </c:tx>
          <c:spPr>
            <a:solidFill>
              <a:schemeClr val="accent1">
                <a:shade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'DS on Lang'!$C$1:$J$1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Varaince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'DS on Lang'!$C$3:$J$3</c:f>
              <c:numCache>
                <c:formatCode>General</c:formatCode>
                <c:ptCount val="8"/>
                <c:pt idx="0">
                  <c:v>8.4</c:v>
                </c:pt>
                <c:pt idx="1">
                  <c:v>5.8</c:v>
                </c:pt>
                <c:pt idx="2" formatCode="0.0">
                  <c:v>7.2864864864864858</c:v>
                </c:pt>
                <c:pt idx="3" formatCode="0.0">
                  <c:v>7.2</c:v>
                </c:pt>
                <c:pt idx="4">
                  <c:v>7.2</c:v>
                </c:pt>
                <c:pt idx="5">
                  <c:v>2.6000000000000005</c:v>
                </c:pt>
                <c:pt idx="6" formatCode="0.0">
                  <c:v>0.30657414170927699</c:v>
                </c:pt>
                <c:pt idx="7" formatCode="0.0">
                  <c:v>0.55369137767286658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055-4A1D-B97B-609210D2F0B7}"/>
            </c:ext>
          </c:extLst>
        </c:ser>
        <c:ser>
          <c:idx val="2"/>
          <c:order val="2"/>
          <c:tx>
            <c:strRef>
              <c:f>'DS on Lang'!$B$4</c:f>
              <c:strCache>
                <c:ptCount val="1"/>
                <c:pt idx="0">
                  <c:v>Spanish</c:v>
                </c:pt>
              </c:strCache>
            </c:strRef>
          </c:tx>
          <c:spPr>
            <a:solidFill>
              <a:schemeClr val="accent1">
                <a:shade val="82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'DS on Lang'!$C$1:$J$1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Varaince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'DS on Lang'!$C$4:$J$4</c:f>
              <c:numCache>
                <c:formatCode>General</c:formatCode>
                <c:ptCount val="8"/>
                <c:pt idx="0">
                  <c:v>8.1999999999999993</c:v>
                </c:pt>
                <c:pt idx="1">
                  <c:v>5.2</c:v>
                </c:pt>
                <c:pt idx="2" formatCode="0.0">
                  <c:v>7.0500000000000007</c:v>
                </c:pt>
                <c:pt idx="3" formatCode="0.0">
                  <c:v>7.15</c:v>
                </c:pt>
                <c:pt idx="4">
                  <c:v>7.2</c:v>
                </c:pt>
                <c:pt idx="5">
                  <c:v>2.9999999999999991</c:v>
                </c:pt>
                <c:pt idx="6" formatCode="0.0">
                  <c:v>0.65634615384614647</c:v>
                </c:pt>
                <c:pt idx="7" formatCode="0.0">
                  <c:v>0.81015193256953133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055-4A1D-B97B-609210D2F0B7}"/>
            </c:ext>
          </c:extLst>
        </c:ser>
        <c:ser>
          <c:idx val="3"/>
          <c:order val="3"/>
          <c:tx>
            <c:strRef>
              <c:f>'DS on Lang'!$B$5</c:f>
              <c:strCache>
                <c:ptCount val="1"/>
                <c:pt idx="0">
                  <c:v>Mandarin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'DS on Lang'!$C$1:$J$1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Varaince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'DS on Lang'!$C$5:$J$5</c:f>
              <c:numCache>
                <c:formatCode>General</c:formatCode>
                <c:ptCount val="8"/>
                <c:pt idx="0">
                  <c:v>7.9</c:v>
                </c:pt>
                <c:pt idx="1">
                  <c:v>5.6</c:v>
                </c:pt>
                <c:pt idx="2" formatCode="0.0">
                  <c:v>7.0214285714285722</c:v>
                </c:pt>
                <c:pt idx="3" formatCode="0.0">
                  <c:v>7.25</c:v>
                </c:pt>
                <c:pt idx="4">
                  <c:v>7.6</c:v>
                </c:pt>
                <c:pt idx="5">
                  <c:v>2.3000000000000007</c:v>
                </c:pt>
                <c:pt idx="6" formatCode="0.0">
                  <c:v>0.54454081632650986</c:v>
                </c:pt>
                <c:pt idx="7" formatCode="0.0">
                  <c:v>0.73793008905079205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055-4A1D-B97B-609210D2F0B7}"/>
            </c:ext>
          </c:extLst>
        </c:ser>
        <c:ser>
          <c:idx val="4"/>
          <c:order val="4"/>
          <c:tx>
            <c:strRef>
              <c:f>'DS on Lang'!$B$6</c:f>
              <c:strCache>
                <c:ptCount val="1"/>
                <c:pt idx="0">
                  <c:v>German</c:v>
                </c:pt>
              </c:strCache>
            </c:strRef>
          </c:tx>
          <c:spPr>
            <a:solidFill>
              <a:schemeClr val="accent1">
                <a:tint val="83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'DS on Lang'!$C$1:$J$1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Varaince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'DS on Lang'!$C$6:$J$6</c:f>
              <c:numCache>
                <c:formatCode>General</c:formatCode>
                <c:ptCount val="8"/>
                <c:pt idx="0">
                  <c:v>8.5</c:v>
                </c:pt>
                <c:pt idx="1">
                  <c:v>6.1</c:v>
                </c:pt>
                <c:pt idx="2" formatCode="0.0">
                  <c:v>7.6923076923076925</c:v>
                </c:pt>
                <c:pt idx="3" formatCode="0.0">
                  <c:v>7.7</c:v>
                </c:pt>
                <c:pt idx="4">
                  <c:v>7.4</c:v>
                </c:pt>
                <c:pt idx="5">
                  <c:v>2.4000000000000004</c:v>
                </c:pt>
                <c:pt idx="6" formatCode="0.0">
                  <c:v>0.37917159763313629</c:v>
                </c:pt>
                <c:pt idx="7" formatCode="0.0">
                  <c:v>0.61576911065198481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055-4A1D-B97B-609210D2F0B7}"/>
            </c:ext>
          </c:extLst>
        </c:ser>
        <c:ser>
          <c:idx val="5"/>
          <c:order val="5"/>
          <c:tx>
            <c:strRef>
              <c:f>'DS on Lang'!$B$7</c:f>
              <c:strCache>
                <c:ptCount val="1"/>
                <c:pt idx="0">
                  <c:v>Japanese</c:v>
                </c:pt>
              </c:strCache>
            </c:strRef>
          </c:tx>
          <c:spPr>
            <a:solidFill>
              <a:schemeClr val="accent1">
                <a:tint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'DS on Lang'!$C$1:$J$1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Varaince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'DS on Lang'!$C$7:$J$7</c:f>
              <c:numCache>
                <c:formatCode>General</c:formatCode>
                <c:ptCount val="8"/>
                <c:pt idx="0">
                  <c:v>8.6999999999999993</c:v>
                </c:pt>
                <c:pt idx="1">
                  <c:v>6</c:v>
                </c:pt>
                <c:pt idx="2" formatCode="0.0">
                  <c:v>7.625</c:v>
                </c:pt>
                <c:pt idx="3" formatCode="0.0">
                  <c:v>7.8000000000000007</c:v>
                </c:pt>
                <c:pt idx="4">
                  <c:v>0</c:v>
                </c:pt>
                <c:pt idx="5">
                  <c:v>2.6999999999999993</c:v>
                </c:pt>
                <c:pt idx="6" formatCode="0.0">
                  <c:v>0.74187499999999951</c:v>
                </c:pt>
                <c:pt idx="7" formatCode="0.0">
                  <c:v>0.86132165884761047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055-4A1D-B97B-609210D2F0B7}"/>
            </c:ext>
          </c:extLst>
        </c:ser>
        <c:ser>
          <c:idx val="6"/>
          <c:order val="6"/>
          <c:tx>
            <c:strRef>
              <c:f>'DS on Lang'!$B$8</c:f>
              <c:strCache>
                <c:ptCount val="1"/>
                <c:pt idx="0">
                  <c:v>Hindi</c:v>
                </c:pt>
              </c:strCache>
            </c:strRef>
          </c:tx>
          <c:spPr>
            <a:solidFill>
              <a:schemeClr val="accent1">
                <a:tint val="48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'DS on Lang'!$C$1:$J$1</c:f>
              <c:strCache>
                <c:ptCount val="8"/>
                <c:pt idx="0">
                  <c:v>Max of IMDB Score</c:v>
                </c:pt>
                <c:pt idx="1">
                  <c:v>Min of IMDB Score</c:v>
                </c:pt>
                <c:pt idx="2">
                  <c:v>Mean of IMDB Score</c:v>
                </c:pt>
                <c:pt idx="3">
                  <c:v>Median of IMDB Score</c:v>
                </c:pt>
                <c:pt idx="4">
                  <c:v>Mode of IMDB Score</c:v>
                </c:pt>
                <c:pt idx="5">
                  <c:v>Range of IMDB Score</c:v>
                </c:pt>
                <c:pt idx="6">
                  <c:v>Varaince of IMDB Score</c:v>
                </c:pt>
                <c:pt idx="7">
                  <c:v>S.D of IMDB Score</c:v>
                </c:pt>
              </c:strCache>
            </c:strRef>
          </c:cat>
          <c:val>
            <c:numRef>
              <c:f>'DS on Lang'!$C$8:$J$8</c:f>
              <c:numCache>
                <c:formatCode>General</c:formatCode>
                <c:ptCount val="8"/>
                <c:pt idx="0">
                  <c:v>8</c:v>
                </c:pt>
                <c:pt idx="1">
                  <c:v>2.8</c:v>
                </c:pt>
                <c:pt idx="2" formatCode="0.0">
                  <c:v>6.3999999999999995</c:v>
                </c:pt>
                <c:pt idx="3" formatCode="0.0">
                  <c:v>6.9</c:v>
                </c:pt>
                <c:pt idx="4">
                  <c:v>0</c:v>
                </c:pt>
                <c:pt idx="5">
                  <c:v>5.2</c:v>
                </c:pt>
                <c:pt idx="6" formatCode="0.0">
                  <c:v>2.3072727272727298</c:v>
                </c:pt>
                <c:pt idx="7" formatCode="0.0">
                  <c:v>1.5189709435248357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055-4A1D-B97B-609210D2F0B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47443807"/>
        <c:axId val="147430495"/>
      </c:barChart>
      <c:catAx>
        <c:axId val="14744380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cap="all" spc="120" normalizeH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7430495"/>
        <c:crosses val="autoZero"/>
        <c:auto val="1"/>
        <c:lblAlgn val="ctr"/>
        <c:lblOffset val="100"/>
        <c:noMultiLvlLbl val="0"/>
      </c:catAx>
      <c:valAx>
        <c:axId val="14743049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74438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40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baseline="0"/>
    <cs:bodyPr rot="-60000000" vert="horz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65000"/>
          <a:lumOff val="35000"/>
          <a:alpha val="75000"/>
        </a:schemeClr>
      </a:solidFill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lumMod val="60000"/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75000"/>
            <a:lumOff val="2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</cs:dropLine>
  <cs:errorBar>
    <cs:lnRef idx="0"/>
    <cs:fillRef idx="0"/>
    <cs:effectRef idx="0"/>
    <cs:fontRef idx="minor">
      <a:schemeClr val="dk1"/>
    </cs:fontRef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  <a:lumOff val="10000"/>
              </a:schemeClr>
            </a:gs>
            <a:gs pos="0">
              <a:schemeClr val="lt1">
                <a:lumMod val="75000"/>
                <a:alpha val="36000"/>
                <a:lumOff val="10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15875" cap="flat" cmpd="sng" algn="ctr">
        <a:solidFill>
          <a:schemeClr val="dk1">
            <a:lumMod val="65000"/>
            <a:lumOff val="3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/>
    <cs:bodyPr rot="-60000000" vert="horz"/>
  </cs:seriesAxis>
  <cs:seriesLine>
    <cs:lnRef idx="0"/>
    <cs:fillRef idx="0"/>
    <cs:effectRef idx="0"/>
    <cs:fontRef idx="minor">
      <a:schemeClr val="dk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  <cs:bodyPr rot="0" vert="horz"/>
  </cs:title>
  <cs:trendline>
    <cs:lnRef idx="0"/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lt1">
            <a:lumMod val="8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  <cs:bodyPr rot="-60000000" vert="horz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40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baseline="0"/>
    <cs:bodyPr rot="-60000000" vert="horz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65000"/>
          <a:lumOff val="35000"/>
          <a:alpha val="75000"/>
        </a:schemeClr>
      </a:solidFill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lumMod val="60000"/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75000"/>
            <a:lumOff val="2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</cs:dropLine>
  <cs:errorBar>
    <cs:lnRef idx="0"/>
    <cs:fillRef idx="0"/>
    <cs:effectRef idx="0"/>
    <cs:fontRef idx="minor">
      <a:schemeClr val="dk1"/>
    </cs:fontRef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  <a:lumOff val="10000"/>
              </a:schemeClr>
            </a:gs>
            <a:gs pos="0">
              <a:schemeClr val="lt1">
                <a:lumMod val="75000"/>
                <a:alpha val="36000"/>
                <a:lumOff val="10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15875" cap="flat" cmpd="sng" algn="ctr">
        <a:solidFill>
          <a:schemeClr val="dk1">
            <a:lumMod val="65000"/>
            <a:lumOff val="3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/>
    <cs:bodyPr rot="-60000000" vert="horz"/>
  </cs:seriesAxis>
  <cs:seriesLine>
    <cs:lnRef idx="0"/>
    <cs:fillRef idx="0"/>
    <cs:effectRef idx="0"/>
    <cs:fontRef idx="minor">
      <a:schemeClr val="dk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  <cs:bodyPr rot="0" vert="horz"/>
  </cs:title>
  <cs:trendline>
    <cs:lnRef idx="0"/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lt1">
            <a:lumMod val="8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  <cs:bodyPr rot="-60000000" vert="horz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3A500-7DCB-44DA-827B-2536E9EEDA82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80E1A-F3DA-4788-B80D-682E0450AA6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4343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3730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19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33777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20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316768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21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3782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11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7990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12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62730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13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1998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14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2920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15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6839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16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622656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17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96218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80E1A-F3DA-4788-B80D-682E0450AA65}" type="slidenum">
              <a:rPr lang="en-IN" smtClean="0"/>
              <a:t>18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4425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797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4053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0497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7533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4772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9346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6093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1933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305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3642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7925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4BFDC-DF86-4596-ABFE-2DEAFFD9346C}" type="datetimeFigureOut">
              <a:rPr lang="en-IN" smtClean="0"/>
              <a:t>06-02-2024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60C418-61D7-491A-BBFE-B707E5F38DF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8670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5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6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4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cs.google.com/spreadsheets/d/1mHuei9E2ZzSPAXY4qR1nuTtyhRgRvihe/edit?usp=sharing&amp;ouid=104826659982370286770&amp;rtpof=true&amp;sd=tru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2.xml"/><Relationship Id="rId5" Type="http://schemas.openxmlformats.org/officeDocument/2006/relationships/image" Target="../media/image4.png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3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4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1442720" y="2316163"/>
            <a:ext cx="99328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9600" b="1" dirty="0" smtClean="0">
                <a:solidFill>
                  <a:schemeClr val="accent1">
                    <a:lumMod val="50000"/>
                  </a:schemeClr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IMDB Movie Analysis</a:t>
            </a:r>
            <a:endParaRPr lang="en-IN" sz="9600" b="1" dirty="0">
              <a:solidFill>
                <a:schemeClr val="accent1">
                  <a:lumMod val="50000"/>
                </a:schemeClr>
              </a:solidFill>
              <a:latin typeface="Agency FB" panose="020B0503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31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1445" y="875071"/>
            <a:ext cx="4552335" cy="5093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Insights: </a:t>
            </a:r>
          </a:p>
          <a:p>
            <a:pPr marL="742950" lvl="1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 common genre- DRAMA</a:t>
            </a:r>
          </a:p>
          <a:p>
            <a:pPr marL="742950" lvl="1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IMDB score- 6.82</a:t>
            </a:r>
          </a:p>
          <a:p>
            <a:pPr marL="742950" lvl="1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Median of IMDB score- 6.9</a:t>
            </a:r>
          </a:p>
          <a:p>
            <a:pPr marL="742950" lvl="1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 Frequently occurring score-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6.7</a:t>
            </a:r>
          </a:p>
          <a:p>
            <a:pPr marL="742950" lvl="1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Variance is &lt; other genres, score is less scattered from its mean.</a:t>
            </a:r>
          </a:p>
          <a:p>
            <a:pPr marL="742950" lvl="1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Standard deviation &lt; other genres (0.90)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3064490"/>
              </p:ext>
            </p:extLst>
          </p:nvPr>
        </p:nvGraphicFramePr>
        <p:xfrm>
          <a:off x="5212939" y="875075"/>
          <a:ext cx="6819900" cy="49427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108323875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861974988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110100372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78956357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7434774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33671958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12380263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49789193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2217230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98143514"/>
                    </a:ext>
                  </a:extLst>
                </a:gridCol>
              </a:tblGrid>
              <a:tr h="98818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Genre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Count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Max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Min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Mean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Median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Mode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Range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Variance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S.D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823460803"/>
                  </a:ext>
                </a:extLst>
              </a:tr>
              <a:tr h="35732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Drama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1917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9.3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2.1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6.82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0.80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0.90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101887025"/>
                  </a:ext>
                </a:extLst>
              </a:tr>
              <a:tr h="35732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Comedy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1496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8.8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6.17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1.09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1.04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14955465"/>
                  </a:ext>
                </a:extLst>
              </a:tr>
              <a:tr h="35732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Thriller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1089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5.30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0.96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0.98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90965327"/>
                  </a:ext>
                </a:extLst>
              </a:tr>
              <a:tr h="35732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Action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937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9.1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2.1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6.29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1.10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1.05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724630301"/>
                  </a:ext>
                </a:extLst>
              </a:tr>
              <a:tr h="35732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Romance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872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8.5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2.1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6.13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0.95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0.98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234216742"/>
                  </a:ext>
                </a:extLst>
              </a:tr>
              <a:tr h="662894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Adventure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766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6.56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1.25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1.12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77413685"/>
                  </a:ext>
                </a:extLst>
              </a:tr>
              <a:tr h="35732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Crime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704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9.3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6.92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0.98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0.99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02686857"/>
                  </a:ext>
                </a:extLst>
              </a:tr>
              <a:tr h="35732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Fantasy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496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6.23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1.30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40514527"/>
                  </a:ext>
                </a:extLst>
              </a:tr>
              <a:tr h="35732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Sci-Fi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484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8.8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6.59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1.36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1.17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53461995"/>
                  </a:ext>
                </a:extLst>
              </a:tr>
              <a:tr h="35732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Family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443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6.50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5.4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1.36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1.17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54111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0697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7084" y="403123"/>
            <a:ext cx="10776155" cy="914400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Movie Duration Analysis: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Analysing the distribution of movie duration and its impact on the IMDB score. Scatter plot to show the relationship with a linear trendline.</a:t>
            </a:r>
            <a:endParaRPr lang="en-IN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727124"/>
              </p:ext>
            </p:extLst>
          </p:nvPr>
        </p:nvGraphicFramePr>
        <p:xfrm>
          <a:off x="757084" y="1907454"/>
          <a:ext cx="4237702" cy="44441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69084">
                  <a:extLst>
                    <a:ext uri="{9D8B030D-6E8A-4147-A177-3AD203B41FA5}">
                      <a16:colId xmlns:a16="http://schemas.microsoft.com/office/drawing/2014/main" val="3819055807"/>
                    </a:ext>
                  </a:extLst>
                </a:gridCol>
                <a:gridCol w="968618">
                  <a:extLst>
                    <a:ext uri="{9D8B030D-6E8A-4147-A177-3AD203B41FA5}">
                      <a16:colId xmlns:a16="http://schemas.microsoft.com/office/drawing/2014/main" val="1257440956"/>
                    </a:ext>
                  </a:extLst>
                </a:gridCol>
              </a:tblGrid>
              <a:tr h="555523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Max of Duration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330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62461831"/>
                  </a:ext>
                </a:extLst>
              </a:tr>
              <a:tr h="555523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Min of Duration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34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73939446"/>
                  </a:ext>
                </a:extLst>
              </a:tr>
              <a:tr h="555523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Average Of Duration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109.83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157992785"/>
                  </a:ext>
                </a:extLst>
              </a:tr>
              <a:tr h="555523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Median of Duration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105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51586319"/>
                  </a:ext>
                </a:extLst>
              </a:tr>
              <a:tr h="555523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Mode of Duration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105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85031700"/>
                  </a:ext>
                </a:extLst>
              </a:tr>
              <a:tr h="555523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Range of Duration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296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607143367"/>
                  </a:ext>
                </a:extLst>
              </a:tr>
              <a:tr h="555523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Variance of Duration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518.36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706628311"/>
                  </a:ext>
                </a:extLst>
              </a:tr>
              <a:tr h="555523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Standard Deviation of Duration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22.77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05941049"/>
                  </a:ext>
                </a:extLst>
              </a:tr>
            </a:tbl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8235335"/>
              </p:ext>
            </p:extLst>
          </p:nvPr>
        </p:nvGraphicFramePr>
        <p:xfrm>
          <a:off x="5358581" y="1907454"/>
          <a:ext cx="6272980" cy="44441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62015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09905" y="1492537"/>
            <a:ext cx="9172187" cy="3577303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Relation between movie durations and IMDB scores follows a positive association between them.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trends to increase or decrease together.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higher duration doesn’t mean it will have higher IMDB scores and vice versa.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Spread of data is high in durations as it contains outliers so, we use median to descried the data.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per scatter plot, average duration movie trends to have IMDB score between 6 and 8.</a:t>
            </a:r>
          </a:p>
        </p:txBody>
      </p:sp>
    </p:spTree>
    <p:extLst>
      <p:ext uri="{BB962C8B-B14F-4D97-AF65-F5344CB8AC3E}">
        <p14:creationId xmlns:p14="http://schemas.microsoft.com/office/powerpoint/2010/main" val="242760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16077" y="511277"/>
            <a:ext cx="10392697" cy="1111046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C. Language Analysis: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Determining the most common languages in the movies and analysing their impact on the IMDB scores.</a:t>
            </a:r>
            <a:endParaRPr lang="en-IN" sz="20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477255"/>
              </p:ext>
            </p:extLst>
          </p:nvPr>
        </p:nvGraphicFramePr>
        <p:xfrm>
          <a:off x="816079" y="1956615"/>
          <a:ext cx="3696928" cy="44343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90957">
                  <a:extLst>
                    <a:ext uri="{9D8B030D-6E8A-4147-A177-3AD203B41FA5}">
                      <a16:colId xmlns:a16="http://schemas.microsoft.com/office/drawing/2014/main" val="3370632406"/>
                    </a:ext>
                  </a:extLst>
                </a:gridCol>
                <a:gridCol w="1315014">
                  <a:extLst>
                    <a:ext uri="{9D8B030D-6E8A-4147-A177-3AD203B41FA5}">
                      <a16:colId xmlns:a16="http://schemas.microsoft.com/office/drawing/2014/main" val="833746476"/>
                    </a:ext>
                  </a:extLst>
                </a:gridCol>
                <a:gridCol w="1190957">
                  <a:extLst>
                    <a:ext uri="{9D8B030D-6E8A-4147-A177-3AD203B41FA5}">
                      <a16:colId xmlns:a16="http://schemas.microsoft.com/office/drawing/2014/main" val="3847217468"/>
                    </a:ext>
                  </a:extLst>
                </a:gridCol>
              </a:tblGrid>
              <a:tr h="277147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Rank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 smtClean="0">
                          <a:effectLst/>
                        </a:rPr>
                        <a:t>Language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Count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329371400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English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3616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74148383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French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37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60739504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Spanish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364768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Mandarin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918263554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German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33833015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Japanese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48758132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Hindi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11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12582827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Cantonese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52644470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Italian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67269216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10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Korean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74547571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11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Portuguese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053002846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Norwegian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28465335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Danish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48292831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Dutch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21495049"/>
                  </a:ext>
                </a:extLst>
              </a:tr>
              <a:tr h="277147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Hebrew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0435540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024284" y="1956616"/>
            <a:ext cx="6646607" cy="4670326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most common languages are counted by using COUNTIF(), RANK.EQ() is used to Rank the languages from top to bottom. INDEX(MATCH()) to match the corresponding values.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95.2% of movies are in English as it the most used language in the world.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Followed by French, Spanish, Mandarin and 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erman.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However, ratio of these languages is very low compared to English language.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Descriptive statistics of IMDB Scores based on languages is calculated using AVERAGEIF(), MEDIAN(IF()), MAX(IF()), MIN(IF()), VAR.P(), STDEV.P(). </a:t>
            </a:r>
          </a:p>
        </p:txBody>
      </p:sp>
    </p:spTree>
    <p:extLst>
      <p:ext uri="{BB962C8B-B14F-4D97-AF65-F5344CB8AC3E}">
        <p14:creationId xmlns:p14="http://schemas.microsoft.com/office/powerpoint/2010/main" val="6589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0225848"/>
              </p:ext>
            </p:extLst>
          </p:nvPr>
        </p:nvGraphicFramePr>
        <p:xfrm>
          <a:off x="-1" y="0"/>
          <a:ext cx="12191999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040827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8955476"/>
              </p:ext>
            </p:extLst>
          </p:nvPr>
        </p:nvGraphicFramePr>
        <p:xfrm>
          <a:off x="485467" y="897196"/>
          <a:ext cx="4509318" cy="50636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1936">
                  <a:extLst>
                    <a:ext uri="{9D8B030D-6E8A-4147-A177-3AD203B41FA5}">
                      <a16:colId xmlns:a16="http://schemas.microsoft.com/office/drawing/2014/main" val="2768066881"/>
                    </a:ext>
                  </a:extLst>
                </a:gridCol>
                <a:gridCol w="490810">
                  <a:extLst>
                    <a:ext uri="{9D8B030D-6E8A-4147-A177-3AD203B41FA5}">
                      <a16:colId xmlns:a16="http://schemas.microsoft.com/office/drawing/2014/main" val="4040102067"/>
                    </a:ext>
                  </a:extLst>
                </a:gridCol>
                <a:gridCol w="490810">
                  <a:extLst>
                    <a:ext uri="{9D8B030D-6E8A-4147-A177-3AD203B41FA5}">
                      <a16:colId xmlns:a16="http://schemas.microsoft.com/office/drawing/2014/main" val="4163490682"/>
                    </a:ext>
                  </a:extLst>
                </a:gridCol>
                <a:gridCol w="490810">
                  <a:extLst>
                    <a:ext uri="{9D8B030D-6E8A-4147-A177-3AD203B41FA5}">
                      <a16:colId xmlns:a16="http://schemas.microsoft.com/office/drawing/2014/main" val="3029984435"/>
                    </a:ext>
                  </a:extLst>
                </a:gridCol>
                <a:gridCol w="490810">
                  <a:extLst>
                    <a:ext uri="{9D8B030D-6E8A-4147-A177-3AD203B41FA5}">
                      <a16:colId xmlns:a16="http://schemas.microsoft.com/office/drawing/2014/main" val="3334750427"/>
                    </a:ext>
                  </a:extLst>
                </a:gridCol>
                <a:gridCol w="490810">
                  <a:extLst>
                    <a:ext uri="{9D8B030D-6E8A-4147-A177-3AD203B41FA5}">
                      <a16:colId xmlns:a16="http://schemas.microsoft.com/office/drawing/2014/main" val="1462732992"/>
                    </a:ext>
                  </a:extLst>
                </a:gridCol>
                <a:gridCol w="490810">
                  <a:extLst>
                    <a:ext uri="{9D8B030D-6E8A-4147-A177-3AD203B41FA5}">
                      <a16:colId xmlns:a16="http://schemas.microsoft.com/office/drawing/2014/main" val="3408142381"/>
                    </a:ext>
                  </a:extLst>
                </a:gridCol>
                <a:gridCol w="490810">
                  <a:extLst>
                    <a:ext uri="{9D8B030D-6E8A-4147-A177-3AD203B41FA5}">
                      <a16:colId xmlns:a16="http://schemas.microsoft.com/office/drawing/2014/main" val="276543505"/>
                    </a:ext>
                  </a:extLst>
                </a:gridCol>
                <a:gridCol w="531712">
                  <a:extLst>
                    <a:ext uri="{9D8B030D-6E8A-4147-A177-3AD203B41FA5}">
                      <a16:colId xmlns:a16="http://schemas.microsoft.com/office/drawing/2014/main" val="2004295238"/>
                    </a:ext>
                  </a:extLst>
                </a:gridCol>
              </a:tblGrid>
              <a:tr h="1433975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 smtClean="0">
                          <a:effectLst/>
                        </a:rPr>
                        <a:t>Language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Max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Min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Mean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Median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Mode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Range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 smtClean="0">
                          <a:effectLst/>
                        </a:rPr>
                        <a:t>Variance </a:t>
                      </a:r>
                      <a:r>
                        <a:rPr lang="en-IN" sz="1400" u="none" strike="noStrike" dirty="0">
                          <a:effectLst/>
                        </a:rPr>
                        <a:t>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S.D of IMDB Score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467761995"/>
                  </a:ext>
                </a:extLst>
              </a:tr>
              <a:tr h="51851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English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9.3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1.1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1.1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19583849"/>
                  </a:ext>
                </a:extLst>
              </a:tr>
              <a:tr h="51851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French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5.8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407093453"/>
                  </a:ext>
                </a:extLst>
              </a:tr>
              <a:tr h="51851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Spanish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8.2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5.2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7.1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38032604"/>
                  </a:ext>
                </a:extLst>
              </a:tr>
              <a:tr h="51851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Mandarin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5.6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7.0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572248267"/>
                  </a:ext>
                </a:extLst>
              </a:tr>
              <a:tr h="51851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German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8.5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6.1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557207998"/>
                  </a:ext>
                </a:extLst>
              </a:tr>
              <a:tr h="51851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Japanese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7.8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0.7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950311332"/>
                  </a:ext>
                </a:extLst>
              </a:tr>
              <a:tr h="51851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Hindi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6.9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0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5.2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2.3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effectLst/>
                        </a:rPr>
                        <a:t>1.5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059896427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6430297" y="897196"/>
            <a:ext cx="4847303" cy="515947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Maximum and Minimum IMDB score is for English language as there are more movies in English than any other languages.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average IMDB score of these top languages is between 6.4 and 7.7.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English movies belongs to U.S.A only as it is the top most country in film industry.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790-800 movies are made in U.S.A per year as per Statista.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63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98091" y="285135"/>
            <a:ext cx="10844980" cy="1248697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D. Director Analysis: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Identifying the top directors based on their average IMDB Score and analysing their contribution to the success of movies using percentile calculations.</a:t>
            </a:r>
            <a:endParaRPr lang="en-IN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096821"/>
              </p:ext>
            </p:extLst>
          </p:nvPr>
        </p:nvGraphicFramePr>
        <p:xfrm>
          <a:off x="796411" y="1818964"/>
          <a:ext cx="4109884" cy="46113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4525">
                  <a:extLst>
                    <a:ext uri="{9D8B030D-6E8A-4147-A177-3AD203B41FA5}">
                      <a16:colId xmlns:a16="http://schemas.microsoft.com/office/drawing/2014/main" val="981501923"/>
                    </a:ext>
                  </a:extLst>
                </a:gridCol>
                <a:gridCol w="1502733">
                  <a:extLst>
                    <a:ext uri="{9D8B030D-6E8A-4147-A177-3AD203B41FA5}">
                      <a16:colId xmlns:a16="http://schemas.microsoft.com/office/drawing/2014/main" val="3993406095"/>
                    </a:ext>
                  </a:extLst>
                </a:gridCol>
                <a:gridCol w="550304">
                  <a:extLst>
                    <a:ext uri="{9D8B030D-6E8A-4147-A177-3AD203B41FA5}">
                      <a16:colId xmlns:a16="http://schemas.microsoft.com/office/drawing/2014/main" val="3709356966"/>
                    </a:ext>
                  </a:extLst>
                </a:gridCol>
                <a:gridCol w="943897">
                  <a:extLst>
                    <a:ext uri="{9D8B030D-6E8A-4147-A177-3AD203B41FA5}">
                      <a16:colId xmlns:a16="http://schemas.microsoft.com/office/drawing/2014/main" val="1685533090"/>
                    </a:ext>
                  </a:extLst>
                </a:gridCol>
                <a:gridCol w="678425">
                  <a:extLst>
                    <a:ext uri="{9D8B030D-6E8A-4147-A177-3AD203B41FA5}">
                      <a16:colId xmlns:a16="http://schemas.microsoft.com/office/drawing/2014/main" val="3225691139"/>
                    </a:ext>
                  </a:extLst>
                </a:gridCol>
              </a:tblGrid>
              <a:tr h="391432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Rank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Director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Count Of Movies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Average of IMDB Score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Percentile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08527814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Charles Chaplin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8.6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99.80%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904464189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2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Tony Kaye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8.6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99.80%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5373266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3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Alfred Hitchcock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8.5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99.60%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54636103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4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Damien Chazelle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8.5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99.60%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902233622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5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Majid Majidi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8.5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99.60%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430621907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6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Ron Fricke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8.5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99.60%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91036090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7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Sergio Leone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3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8.4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99.60%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45446361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Christopher Nolan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8.4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99.50%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37634315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Asghar Farhadi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8.4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99.30%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66561615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Marius A. Markevicius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8.4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99.30%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898886400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Richard Marquand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8.4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99.30%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972393936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12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S.S. Rajamouli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8.4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99.30%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918924382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13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Billy Wilder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8.3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99.00%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4085982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14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Fritz Lang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8.3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99.00%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07403288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15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Lee Unkrich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8.3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99.00%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95615041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16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Lenny Abrahamson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8.3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99.00%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154581186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17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Pete Docter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3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8.2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99.00%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827355644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18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Hayao Miyazaki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4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8.2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98.90%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76361871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19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Quentin Tarantino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8.2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98.90%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7405284"/>
                  </a:ext>
                </a:extLst>
              </a:tr>
              <a:tr h="210995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20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Elia Kazan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8.2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98.60%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5124833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5437240" y="1818966"/>
            <a:ext cx="6105832" cy="4611331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 directors based on their IMDB scores. Their percentile Ranks is calculated using PERCENTRANK.EXC().</a:t>
            </a:r>
          </a:p>
          <a:p>
            <a:pPr algn="just">
              <a:lnSpc>
                <a:spcPct val="150000"/>
              </a:lnSpc>
            </a:pPr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 marL="342900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“Charles Chaplin” followed by “Tony Kaye” have highest average IMBD Score of 8.6 with only 1 movie.</a:t>
            </a:r>
          </a:p>
          <a:p>
            <a:pPr marL="342900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 99.80% better than other directors. All the 99.80% directors fall under this two directors.</a:t>
            </a:r>
          </a:p>
          <a:p>
            <a:pPr marL="342900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Alfred Hitchcock, Damien Chazelle, Majid Majidi, Ron Fricke follow closely with 8.5 average IMDB score and 99.06% directors behind them.</a:t>
            </a:r>
          </a:p>
          <a:p>
            <a:pPr marL="342900" indent="-342900" algn="just">
              <a:buFont typeface="Times New Roman" panose="02020603050405020304" pitchFamily="18" charset="0"/>
              <a:buChar char="⁎"/>
            </a:pPr>
            <a:endParaRPr lang="en-IN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Times New Roman" panose="02020603050405020304" pitchFamily="18" charset="0"/>
              <a:buChar char="⁎"/>
            </a:pPr>
            <a:endParaRPr lang="en-IN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231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98091" y="285135"/>
            <a:ext cx="10844980" cy="1248697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Budget Analysis: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Relationship Between Movie budgets and their financial success, analysing the correlation between them and identifying the movies with high profit margins.</a:t>
            </a:r>
            <a:endParaRPr lang="en-IN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4605208"/>
              </p:ext>
            </p:extLst>
          </p:nvPr>
        </p:nvGraphicFramePr>
        <p:xfrm>
          <a:off x="698092" y="1818965"/>
          <a:ext cx="10844980" cy="22122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6" name="Worksheet" r:id="rId6" imgW="6553299" imgH="2032029" progId="Excel.Sheet.12">
                  <p:embed/>
                </p:oleObj>
              </mc:Choice>
              <mc:Fallback>
                <p:oleObj name="Worksheet" r:id="rId6" imgW="6553299" imgH="203202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>
                        <a:lum bright="17000"/>
                      </a:blip>
                      <a:stretch>
                        <a:fillRect/>
                      </a:stretch>
                    </p:blipFill>
                    <p:spPr>
                      <a:xfrm>
                        <a:off x="698092" y="1818965"/>
                        <a:ext cx="10844980" cy="2212260"/>
                      </a:xfrm>
                      <a:prstGeom prst="rect">
                        <a:avLst/>
                      </a:prstGeom>
                      <a:solidFill>
                        <a:schemeClr val="bg1">
                          <a:alpha val="7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9569911"/>
              </p:ext>
            </p:extLst>
          </p:nvPr>
        </p:nvGraphicFramePr>
        <p:xfrm>
          <a:off x="1710814" y="4740838"/>
          <a:ext cx="7905134" cy="9690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7" name="Worksheet" r:id="rId8" imgW="3772023" imgH="558947" progId="Excel.Sheet.12">
                  <p:embed/>
                </p:oleObj>
              </mc:Choice>
              <mc:Fallback>
                <p:oleObj name="Worksheet" r:id="rId8" imgW="3772023" imgH="55894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>
                        <a:lum bright="-14000"/>
                      </a:blip>
                      <a:stretch>
                        <a:fillRect/>
                      </a:stretch>
                    </p:blipFill>
                    <p:spPr>
                      <a:xfrm>
                        <a:off x="1710814" y="4740838"/>
                        <a:ext cx="7905134" cy="969081"/>
                      </a:xfrm>
                      <a:prstGeom prst="rect">
                        <a:avLst/>
                      </a:prstGeom>
                      <a:solidFill>
                        <a:schemeClr val="bg1">
                          <a:alpha val="7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773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33715" y="1206909"/>
            <a:ext cx="8524567" cy="4444181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Profit Margin is calculated by =gross-budget. Some of the Values are negative which shows that movie is unsuccessful.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Movie with high profit margin is “Avatar” directed by James Cameron with average IMDB score of 7.9 in English.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Correlation coefficient between budget and gross is 0.2235 which is a positive correlation which indicates similar and identical relation between the two.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Avatar is closely followed by Jurassic World, Titanic, Star wars: Episode 4, The Extra Territorial and so on. 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these movies are in English and from U.S.A. </a:t>
            </a:r>
          </a:p>
        </p:txBody>
      </p:sp>
    </p:spTree>
    <p:extLst>
      <p:ext uri="{BB962C8B-B14F-4D97-AF65-F5344CB8AC3E}">
        <p14:creationId xmlns:p14="http://schemas.microsoft.com/office/powerpoint/2010/main" val="264983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32554" y="255639"/>
            <a:ext cx="2526890" cy="855406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 </a:t>
            </a:r>
            <a:endParaRPr lang="en-IN" sz="40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70465" y="1465006"/>
            <a:ext cx="3500284" cy="4906297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 Common Genre - Drama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IMBD Score of Drama - 6.82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 common score - 6.9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spread of data is low in drama genre compared to others.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Drama, Comedy, Thriller, Action, Romance are likely genres which are most watched.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45857" y="1465006"/>
            <a:ext cx="3500284" cy="4906297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 association between movie durations and IMDB scores.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Higher durations doesn’t necessarily means high IMDB scores.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duration-105 minutes and this have wide spread of data as it have both the high and low IMDB values.</a:t>
            </a:r>
          </a:p>
          <a:p>
            <a:pPr marL="285750" indent="-285750" algn="just">
              <a:buBlip>
                <a:blip r:embed="rId5"/>
              </a:buBlip>
            </a:pPr>
            <a:endParaRPr lang="en-IN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268928" y="1381431"/>
            <a:ext cx="3500284" cy="4906297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U.S.A is the largest producer of movies.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 95.2% of movies are in English.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French, Spanish, Mandarin, German, Japanese and Hindi top most languages after English.</a:t>
            </a:r>
          </a:p>
        </p:txBody>
      </p:sp>
    </p:spTree>
    <p:extLst>
      <p:ext uri="{BB962C8B-B14F-4D97-AF65-F5344CB8AC3E}">
        <p14:creationId xmlns:p14="http://schemas.microsoft.com/office/powerpoint/2010/main" val="425324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ln>
            <a:noFill/>
          </a:ln>
        </p:spPr>
      </p:pic>
      <p:sp>
        <p:nvSpPr>
          <p:cNvPr id="9" name="Rectangle 8"/>
          <p:cNvSpPr/>
          <p:nvPr/>
        </p:nvSpPr>
        <p:spPr>
          <a:xfrm>
            <a:off x="3759855" y="590621"/>
            <a:ext cx="4672289" cy="77674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Project Description</a:t>
            </a:r>
            <a:endParaRPr lang="en-IN" sz="20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16742" y="2252651"/>
            <a:ext cx="10137058" cy="3725361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N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IMDB Movie Analysis investigate a potential problem, “What factors influence the success of a movie on IMDB. Riposting to this problem is significant for movie producers, directors, and investors who want to understand what makes a movie successful to make informed decisions in their future projects.</a:t>
            </a:r>
          </a:p>
          <a:p>
            <a:pPr algn="ctr">
              <a:lnSpc>
                <a:spcPct val="150000"/>
              </a:lnSpc>
            </a:pPr>
            <a:r>
              <a:rPr lang="en-IN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Here, I will perform Exploratory Data Analysis in which I will investigate the dataset to discover patterns, outliers  and generate statistical summary, create various graphical representations to understand the data.</a:t>
            </a:r>
          </a:p>
          <a:p>
            <a:pPr algn="ctr">
              <a:lnSpc>
                <a:spcPct val="150000"/>
              </a:lnSpc>
            </a:pP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686232" y="1248695"/>
            <a:ext cx="3868994" cy="4906297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Charles Chaplin and Tony Kaye are the top most directors with average IMDB score 8.6 with a single movie.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99.80 percentile and other directors are below them.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 more directors follow them closely at 8.5 average IMDB score with 99.60 percentile.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508956" y="1248696"/>
            <a:ext cx="4208206" cy="4906297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Correlation coefficient between budget and gross – 0.2235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 correlation.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Maximum profit – 523,505,847 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Movie – Avatar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Director – James Cameron 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IMDB score – 7.9</a:t>
            </a:r>
          </a:p>
          <a:p>
            <a:pPr marL="285750" indent="-285750" algn="just">
              <a:lnSpc>
                <a:spcPct val="150000"/>
              </a:lnSpc>
              <a:buBlip>
                <a:blip r:embed="rId5"/>
              </a:buBlip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highest IMDB score belongs to the movie “The Dark Knight” directed by Christopher Nolan with 9. It is in 9</a:t>
            </a:r>
            <a:r>
              <a:rPr lang="en-IN" baseline="30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position in terms profit.</a:t>
            </a:r>
          </a:p>
        </p:txBody>
      </p:sp>
    </p:spTree>
    <p:extLst>
      <p:ext uri="{BB962C8B-B14F-4D97-AF65-F5344CB8AC3E}">
        <p14:creationId xmlns:p14="http://schemas.microsoft.com/office/powerpoint/2010/main" val="183985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617719" y="382803"/>
            <a:ext cx="2956559" cy="6096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en-IN" sz="40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92198" y="1815690"/>
            <a:ext cx="10007600" cy="3738880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Factors that influence the IMDB ratings are 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genre most popular among movies – Drama, Thriller, Comedy, Action and Romance.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a common language most people can understand – English, Spanish.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Director names with high production qualities i.e., high budget will leave a lasting effect on the users.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Movie durations should be average i.e., not too long or too short.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aving high IMDB score is not always an indicator for a profitable movie but it can be a successful movie.</a:t>
            </a:r>
          </a:p>
          <a:p>
            <a:pPr algn="just"/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78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36141" y="98323"/>
            <a:ext cx="4119716" cy="125852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Stack Used</a:t>
            </a:r>
            <a:endParaRPr lang="en-IN" sz="40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37360" y="1897626"/>
            <a:ext cx="9469120" cy="3731014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N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 Excel office 2016 </a:t>
            </a:r>
          </a:p>
          <a:p>
            <a:pPr algn="ctr">
              <a:lnSpc>
                <a:spcPct val="150000"/>
              </a:lnSpc>
            </a:pP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spreadsheet software where data can be stored in tabular format, cleaned and analysed to obtain meaningful insights for data-driven decisions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EXCEL FILE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CLICK HERE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IN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 PowerPoint 2016</a:t>
            </a:r>
          </a:p>
          <a:p>
            <a:pPr algn="ctr">
              <a:lnSpc>
                <a:spcPct val="150000"/>
              </a:lnSpc>
            </a:pP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powerful presentation maker used to create slideshow of valuable information through charts, and images.</a:t>
            </a:r>
          </a:p>
        </p:txBody>
      </p:sp>
    </p:spTree>
    <p:extLst>
      <p:ext uri="{BB962C8B-B14F-4D97-AF65-F5344CB8AC3E}">
        <p14:creationId xmlns:p14="http://schemas.microsoft.com/office/powerpoint/2010/main" val="50787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654918" y="206478"/>
            <a:ext cx="2621280" cy="757083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</a:t>
            </a:r>
          </a:p>
        </p:txBody>
      </p:sp>
      <p:sp>
        <p:nvSpPr>
          <p:cNvPr id="5" name="Rectangle 4"/>
          <p:cNvSpPr/>
          <p:nvPr/>
        </p:nvSpPr>
        <p:spPr>
          <a:xfrm>
            <a:off x="855405" y="1539977"/>
            <a:ext cx="10481188" cy="4741607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lnSpc>
                <a:spcPct val="150000"/>
              </a:lnSpc>
              <a:buBlip>
                <a:blip r:embed="rId4"/>
              </a:buBlip>
            </a:pPr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Ask: 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are Most common Genres of movies in the dataset?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Analysing the distribution of movie durations and what is the relationship between duration and IMDB scores?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the most common language used in movies? Analyze their impact on IMDB score.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the influence of directors on movie ratings?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Exploring the relationship between movie budgets and gross earrings. Name the movies with highest Profit Margin.</a:t>
            </a:r>
          </a:p>
          <a:p>
            <a:pPr marL="800100" lvl="1" indent="-342900" algn="just">
              <a:buFont typeface="Times New Roman" panose="02020603050405020304" pitchFamily="18" charset="0"/>
              <a:buChar char="⁎"/>
            </a:pP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695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29263" y="1612490"/>
            <a:ext cx="10933471" cy="367726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lnSpc>
                <a:spcPct val="150000"/>
              </a:lnSpc>
              <a:buBlip>
                <a:blip r:embed="rId4"/>
              </a:buBlip>
            </a:pPr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Prepare: </a:t>
            </a:r>
            <a:endParaRPr lang="en-IN" sz="2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Collect the dataset on IMDB Movie Ratings.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dataset have 28 columns and 5044 rows. But duplicate that dataset and delete the columns we don’t need for this analysis.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required Columns are: director_name, duration, budget, gross, movie_title, language, country, IMDB_score, genres.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 this file as .xlsx file.</a:t>
            </a:r>
            <a:endParaRPr lang="en-IN" sz="20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endParaRPr lang="en-IN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665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01694" y="691331"/>
            <a:ext cx="10788610" cy="5640643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lnSpc>
                <a:spcPct val="150000"/>
              </a:lnSpc>
              <a:buBlip>
                <a:blip r:embed="rId4"/>
              </a:buBlip>
            </a:pPr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Process: 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leaning the dataset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Removing duplicates: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Here we will remove duplicated depending on movie_title but, the movie “The Host” &amp; “ Out of the Blue” have same names but different attributes. So, except these rows all the other duplicates are removed. 124rows are removed.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Removing Columns: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 10 out of 28 columns are required for our analysis so, 18 columns which is unnecessary data is removed.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Handling 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issing 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alues: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duration, language, country columns have less than 15 missing values so these are filled used data scrapping method i.e., a simple internet searching. Director_name, gross, budget have more than 100 missing values and these are removed.</a:t>
            </a:r>
          </a:p>
          <a:p>
            <a:pPr marL="800100" lvl="1" indent="-34290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Handling Outliers: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several outliers in gross, budget fields but as it represents the monetary values and can’t have a specified limits, these should be handled with care during analysis</a:t>
            </a: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 algn="just">
              <a:buFont typeface="Times New Roman" panose="02020603050405020304" pitchFamily="18" charset="0"/>
              <a:buChar char="⁎"/>
            </a:pPr>
            <a:endParaRPr lang="en-IN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657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mc:AlternateContent xmlns:mc="http://schemas.openxmlformats.org/markup-compatibility/2006" xmlns:cx="http://schemas.microsoft.com/office/drawing/2014/chartex">
        <mc:Choice Requires="cx">
          <p:graphicFrame>
            <p:nvGraphicFramePr>
              <p:cNvPr id="7" name="Chart 6"/>
              <p:cNvGraphicFramePr/>
              <p:nvPr>
                <p:extLst>
                  <p:ext uri="{D42A27DB-BD31-4B8C-83A1-F6EECF244321}">
                    <p14:modId xmlns:p14="http://schemas.microsoft.com/office/powerpoint/2010/main" val="2397161543"/>
                  </p:ext>
                </p:extLst>
              </p:nvPr>
            </p:nvGraphicFramePr>
            <p:xfrm>
              <a:off x="978309" y="668594"/>
              <a:ext cx="4876801" cy="5722374"/>
            </p:xfrm>
            <a:graphic>
              <a:graphicData uri="http://schemas.microsoft.com/office/drawing/2014/chartex">
                <c:chart xmlns:c="http://schemas.openxmlformats.org/drawingml/2006/chart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7" name="Chart 6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8309" y="668594"/>
                <a:ext cx="4876801" cy="5722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="http://schemas.microsoft.com/office/drawing/2014/chartex">
        <mc:Choice Requires="cx">
          <p:graphicFrame>
            <p:nvGraphicFramePr>
              <p:cNvPr id="8" name="Chart 7"/>
              <p:cNvGraphicFramePr/>
              <p:nvPr>
                <p:extLst>
                  <p:ext uri="{D42A27DB-BD31-4B8C-83A1-F6EECF244321}">
                    <p14:modId xmlns:p14="http://schemas.microsoft.com/office/powerpoint/2010/main" val="202180172"/>
                  </p:ext>
                </p:extLst>
              </p:nvPr>
            </p:nvGraphicFramePr>
            <p:xfrm>
              <a:off x="6528620" y="668594"/>
              <a:ext cx="4989870" cy="5722374"/>
            </p:xfrm>
            <a:graphic>
              <a:graphicData uri="http://schemas.microsoft.com/office/drawing/2014/chartex">
                <c:chart xmlns:c="http://schemas.openxmlformats.org/drawingml/2006/chart" xmlns:r="http://schemas.openxmlformats.org/officeDocument/2006/relationships" r:id="rId6"/>
              </a:graphicData>
            </a:graphic>
          </p:graphicFrame>
        </mc:Choice>
        <mc:Fallback xmlns="">
          <p:pic>
            <p:nvPicPr>
              <p:cNvPr id="8" name="Chart 7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8620" y="668594"/>
                <a:ext cx="4989870" cy="572237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7576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01694" y="344131"/>
            <a:ext cx="10788610" cy="1071716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lnSpc>
                <a:spcPct val="150000"/>
              </a:lnSpc>
              <a:buBlip>
                <a:blip r:embed="rId4"/>
              </a:buBlip>
            </a:pPr>
            <a:r>
              <a:rPr lang="en-IN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Analyze: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dataset is ready for analysis and named as cleaned_data,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lphaUcPeriod"/>
            </a:pP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Movie Genre Analysis: 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Determining the most common genres of the movies in the dataset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01694" y="1573162"/>
            <a:ext cx="4037454" cy="5073444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Separating the genres to different columns by using data tool ‘text to columns’. 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COUNTIF() and RANK.EQ() we will determine the most common genres of movies.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“Drama” followed by comedy, thriller, action and romance are top 5 common Genres.</a:t>
            </a:r>
          </a:p>
          <a:p>
            <a:pPr marL="285750" indent="-285750" algn="just">
              <a:lnSpc>
                <a:spcPct val="150000"/>
              </a:lnSpc>
              <a:buFont typeface="Times New Roman" panose="02020603050405020304" pitchFamily="18" charset="0"/>
              <a:buChar char="⁎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Descriptive statistics is calculated by formulas MEDIAN(), AVERAGEIF(), VAR.P(),STDEV.P().</a:t>
            </a: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7169856"/>
              </p:ext>
            </p:extLst>
          </p:nvPr>
        </p:nvGraphicFramePr>
        <p:xfrm>
          <a:off x="5201264" y="1789471"/>
          <a:ext cx="6289039" cy="48571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64866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9413184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112327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</TotalTime>
  <Words>1934</Words>
  <Application>Microsoft Office PowerPoint</Application>
  <PresentationFormat>Widescreen</PresentationFormat>
  <Paragraphs>469</Paragraphs>
  <Slides>21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Agency FB</vt:lpstr>
      <vt:lpstr>Arial</vt:lpstr>
      <vt:lpstr>Calibri</vt:lpstr>
      <vt:lpstr>Calibri Light</vt:lpstr>
      <vt:lpstr>Times New Roman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94</cp:revision>
  <dcterms:created xsi:type="dcterms:W3CDTF">2024-02-04T16:01:42Z</dcterms:created>
  <dcterms:modified xsi:type="dcterms:W3CDTF">2024-02-06T16:59:41Z</dcterms:modified>
</cp:coreProperties>
</file>

<file path=docProps/thumbnail.jpeg>
</file>